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300" y="164168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 тканях: основные темы и значимость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948775" y="12049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2425500" y="2865674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— объединение клеток с общими функциями для работы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изучения тканей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ткани введено в 1801 году М.Ф. Биша. Световой микроскоп XVII века впервые показал структуру тканей. Гистология изучает их строение и функции, важна в медицине.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ткани и её отличие от клетки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Ткань представляет собой совокупность клеток, объединённых по строению и функциям, и межклеточного вещества, что отличает её от отдельной клетки.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отдельной клетки, ткани способны выполнять сложные задачи благодаря согласованной работе многочисленных клеток.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 состоит из разнообразных тканей, обеспечивающих специализированные функции в организме человека.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тканей: клетки и межклеточное вещество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 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являются основными структурными элементами ткани, выполняющими свои специфические функции и связывающиеся между собой.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Межклеточное вещество бывает жидким (кровь), твёрдым (кость) или желеобразным (жировая ткань), что определяет свойства ткани.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тканей в организме человека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покрывает поверхности тела и органов, защищая и обеспечивая обмен веществ.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поддерживает и соединяет органы, содержит разнообразные виды с богатым межклеточным веществом.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обеспечивает движение тела, сердца и внутренних органов за счёт сокращения клеток.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передаёт сигналы, обеспечивая взаимодействие всех частей организма и управление функциями.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Защитный барьер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 образует внешнюю и внутреннюю оболочку тела, защищая его от механических и химических воздействий, а также инфекций.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обмене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отвечает за всасывание питательных веществ и выделение продуктов обмена, что важно для пищеварения и других процессов.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Разнообразные формы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 бывают плоскими, кубическими или цилиндрическими, что отражает их специфические функции в разных органах.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строение и функции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ткань: функции и разновидности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оказывает опорную функцию, связывает и защищает органы, обеспечивая им прочность и гибкость.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различные виды: кости, хрящи, кровь, жировую ткань и лимфу, отличающиеся по структуре и функциям.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межклеточного вещества с разной плотностью придаёт соединительной ткани уникальные свойства.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19562" y="95348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99" y="2252692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9" y="3551885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132135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Обеспечивает произвольные движения тела, состоит из длинных волокон, способных к быстрому и сильному сокращению.
</a:t>
            </a:r>
            <a:endParaRPr lang="en-US" sz="1102" dirty="0"/>
          </a:p>
        </p:txBody>
      </p:sp>
      <p:sp>
        <p:nvSpPr>
          <p:cNvPr id="8" name="Text 1"/>
          <p:cNvSpPr txBox="1"/>
          <p:nvPr/>
        </p:nvSpPr>
        <p:spPr>
          <a:xfrm>
            <a:off x="180050" y="2431363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Специализированная ткань сердца с уникальными межклеточными соединениями, позволяющая ритмично сокращаться без остановки.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180050" y="3730556"/>
            <a:ext cx="34932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Регулирует работу внутренних органов, сокращается медленно и непроизвольно, обеспечивая жизненно важные процессы.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ткань: виды и особенности
</a:t>
            </a:r>
            <a:endParaRPr lang="en-US" sz="22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ткань: особенности и функции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передают электрические импульсы, обеспечивая связь между различными частями организма и мозгом.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глии поддерживают нейроны, обеспечивают питание и защиту от повреждений.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внешних и внутренних стимулов позволяет организму реагировать на изменения окружающей среды.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информации и координация действий обеспечивают сложные функции мозга и нервной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гистологических исследований,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тканей в организме человека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преобладание соединительной ткани, важной для поддержки и защиты органов.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Соединительная ткань занимает большую часть тела, обеспечивая структурную основу и связь между системами.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529239"/>
            <a:ext cx="5037900" cy="23855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типов тканей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приведены четыре типа тканей с их основными функциями, примерами клеток и местом расположения в организме человека.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тканей выполняет уникальные функции, необходимые для комплексной работы организма.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и физиология человека, учебник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как пример эпителиальной ткани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— самый большой орган тела, состоящий из множества слоёв эпителия. Она защищает организм от внешних повреждений и регулирует температуру благодаря потовым железам.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коже расположены нервные окончания, которые обеспечивают чувствительность к прикосновениям и боли. Роговой слой предотвращает проникновение бактерий и других вредных микроорганизмов.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уникальная соединительная ткань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жидкой плазмы и клеточных элементов: эритроцитов, лейкоцитов и тромбоцитов. Она переносит кислород, питательные вещества и удаляет продукты обмена.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транспорта веществ, кровь защищает организм от инфекций и поддерживает гомеостаз, то есть стабильность внутренней среды организма.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Кардиомиоциты — уникальные клетки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Кардиомиоциты способны к ритмическому и постоянному сокращению, что позволяет сердцу эффективно перекачивать кровь. Эти клетки связаны специальными межклеточными соединениями для синхронной работы.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— двигатель человеческого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работа сердечной мышцы обеспечивает доставку кислорода и питательных веществ ко всем органам. Это критически важно для жизнедеятельности и поддержания здоровья всего организма.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мышечной ткани сердца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нейронов и их взаимодействие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Головной мозг состоит из огромного числа нейронов, которые обмениваются сигналами и обеспечивают мышление, память и эмоции. Клетки глии поддерживают их здоровье и работу.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жизненно важных функций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орган контролирует движения, восприятие и внутренние процессы организма. Головной мозг также формирует сознание, что отличает человека от других животных.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структура головного мозга
</a:t>
            </a:r>
            <a:endParaRPr lang="en-US" sz="22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15975"/>
            <a:ext cx="257400" cy="257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развития тканей эмбриона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Зародышевый слой, из которого развивается нервная ткань и эпителий кожи, обеспечивая защиту и связь с внешним миром.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 соединительную и мышечную ткань, отвечающую за опору и движение тела человека.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Энтодерма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Дает начало эпителиальным тканям внутренних органов, например слизистым оболочкам дыхательной и пищеварительной 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гистологии, 2023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регенерации различных тканей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имеет очень низкую способность к восстановлению, что усложняет лечение повреждений нервной системы.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и соединительная ткани быстро восстанавливаются, тогда как мышечная требует больше времени, а нервная почти не регенерирует.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тканей в здоровье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составе или функции тканей могут привести к серьёзным заболеваниям, таким как анемия или мышечная дистрофия.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 своевременное лечение повреждений тканей способствуют поддержанию общего здоровья и долголетия.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тканей напрямую влияет на эффективность работы всего организма и сопротивляемость инфекционным агентам.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280800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98481" y="1277800"/>
            <a:ext cx="193987" cy="22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906" y="2927725"/>
            <a:ext cx="193987" cy="221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98481" y="2927725"/>
            <a:ext cx="193987" cy="221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прогресс в гистологии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567325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микроскопия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методы визуализации позволяют обнаружить заболевания на самых ранних стадиях, что значительно улучшает прогноз.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4024900" y="1277800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методы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такие как ПЦР, помогают изучать ткани на уровне ДНК и РНК, расширяя понимание их структуры и функций.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567325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стволовых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методов использования стволовых клеток открывает перспективы в лечении повреждённых тканей и органов.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4024900" y="2927725"/>
            <a:ext cx="25317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трансплантологии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совершенствует пересадку тканей и органов, повышая выживаемость пациентов и качество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знаний о тканях для здоровья и науки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и функций тканей важно для диагностики, лечения болезней и создания искусственных органов, что способствует улучшению здоровья и качества жизни людей.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2026-05-08T22:54:08Z</dcterms:created>
  <dcterms:modified xsi:type="dcterms:W3CDTF">2026-05-08T22:54:08Z</dcterms:modified>
</cp:coreProperties>
</file>