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родине: чувство, образ и литературная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чувстве утраты дома, памяти и внутренней связи с родной землёй.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не просто печаль по месту рождения, а сложное переживание разлуки с домом, языком, близкими и привычным миром. Русские авторы видят в родине и пространство памяти, и нравственную опору, и часть человеческой личности.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тоска по родине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5455" y="1838326"/>
            <a:ext cx="349240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природа тоски по родине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привязанность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возникает там, где человек глубоко связан с местом, людьми и привычным укладом жизни. Разрыв этой связи воспринимается не как смена адреса, а как потеря части собственного мира.
</a:t>
            </a:r>
            <a:endParaRPr lang="en-US" sz="1666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чувства лежит ностальгия и переживание невозвратимости. Человек сравнивает настоящее с прошлым и острее замечает, что прежняя среда уже не может быть восстановлена в прежнем виде.
</a:t>
            </a:r>
            <a:endParaRPr lang="en-US" sz="159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Тоску усиливают родная речь, запахи, звуки, семейные привычки и вещи из детства. Даже случайная деталь способна вернуть память о месте, где человек чувствовал себя защищённым и понятным.
</a:t>
            </a:r>
            <a:endParaRPr lang="en-US" sz="1619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прежней 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в подростковом возрасте, когда смена школы, города или круга общения нарушает чувство устойчивости. Новая среда требует адаптации, а прежняя начинает казаться ещё более дорогой.
</a:t>
            </a:r>
            <a:endParaRPr lang="en-US" sz="15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живёт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родина часто начинается с дома: с окна, двора, старой лестницы, запаха хлеба и голоса близких. Такие детали создают не абстрактный символ, а живую картину детства, к которой герой мысленно возвращается снова и снова.
</a:t>
            </a:r>
            <a:endParaRPr lang="en-US" sz="104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носитель воспоминаний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берёза, дорога или тихая улица могут хранить прошлое не хуже дневника. Через пейзаж автор показывает, что любовь к родной земле связана не только с местом, но и с личной историей человека, его первыми впечатлениями и переживаниями.
</a:t>
            </a:r>
            <a:endParaRPr lang="en-US" sz="1058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возвращают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фотография, письмо, школьная тетрадь или знакомая вещь из семейного быта становятся в тексте знаками утраченного мира. Они помогают показать, как память удерживает то, что уже нельзя увидеть напрямую, но можно пережить заново.
</a:t>
            </a:r>
            <a:endParaRPr lang="en-US" sz="103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образ памяти и детства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тоска усиливается, когда человек теряет привычные связи и ощущение 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разрушается прежний уклад жизни, тем глубже переживается утрата родины как личного и культурного пространства.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схема по материалам темы; дата не требуется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возникновения тоски по родине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тема родины связана с памятью, свободой и личной ответственностью. Родная земля ощущается как пространство духовной опоры, а не только как географическое понятие.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Лермонтова, Тютчева и Некрасова чувство родины становится более напряжённым: в нём соединяются любовь, тревога, одиночество и размышление о судьбе народа.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мотив разлуки и дороги получает особую глубину. Родина всё чаще изображается через природу, бедность, историческую память и внутреннюю связь человека с родной землёй.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русской литературе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пространство между мирами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тоска по родине часто раскрывается через дорогу, снег, поле или ветер. Эти образы создают ощущение пути, на котором человек мысленно возвращается к утраченному дому.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и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редко говорят о чувствах прямо. Гораздо сильнее действует намёк, повтор детали и спокойный тон, в котором личная боль звучит особенно убедительно и без лишней патетики.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образы разлуки и возвращения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литературные авторы раскрывают связь человека с родной землёй.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родина становится не фоном, а ключом к пониманию личности, её памяти, боли и нравственного выбора.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примерам XIX–XX веков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у разных русских писателей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эмиграции Бунин воспринимает родину как пространство, которое нельзя вернуть. В его текстах особенно заметны запахи полей, сельский уклад, русская речь и память о дореволюционной России.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тоска не сводится к обычной грусти по прошлому. Она связана с ощущением исторической разорванности, когда исчезает не одна точка на карте, а целый жизненный уклад.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воспоминание становится единственным способом сохранить Россию. Поэтому слово в его произведениях выполняет почти хранящую функцию: оно удерживает то, что утрачено в реальности.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родина как утраченный мир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Цветаевой родина не всегда совпадает с физическим местом. Человек может находиться дома и всё же ощущать себя оторванным от собственной эпохи и среды.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 и личная неустроенность усиливают мотив внутреннего разлома. Отсюда — напряжённая интонация, в которой боль разлуки становится частью самого поэтического голоса.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родина — это прежде всего духовная реальность, связанная с памятью, языком и неповторимым способом чувствовать мир. Она переживается глубже, чем внешняя принадлежность к месту.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показывает, что изгнание бывает не только географическим. Оно может быть внутренним состоянием, когда человек теряет ощущение дома даже среди знакомых улиц и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Цветаева: чувство разрыва и внутреннего изгнания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эмоциональных состояний: от разлуки с привычной средой к сохранению связи с прошлым через память, язык и традиции.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тоски по родине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900828"/>
            <a:ext cx="542225" cy="4337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сохранение культурной идентичности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речь поддерживает связь с корнями и помогает человеку не потерять привычный способ думать, чувствовать и объяснять мир, даже если вокруг звучит другой язык.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письма и тексты на родном языке сохраняют память о культурной среде. Они делают прошлое не абстрактным воспоминанием, а живым личным опытом.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обычаи и семейные праздники удерживают знакомый ритм жизни. Через них человек заново переживает принадлежность к своей культуре и понимает её ценность.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«своими»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людьми той же культуры снижает чувство изоляции и помогает сохранить нормы поведения, юмор, память и эмоциональные ориентиры, важные для самоощущения.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особенно важна в первые годы жизни вдали от дома, когда человеку нужно заново выстроить повседневность и привычный круг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семья дают самую прочную опору: они сохраняются независимо от места жизни и помогают превратить тоску в устойчивую память.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литературной темы и наблюдениям о роли культурных практик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пережить разлуку с родиной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тоска по родине часто передаётся через дорогу, вокзал, поезд, письмо или окно: эти детали показывают не просто перемещение, а внутреннее расставание с прежней жизнью.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контраст между новым пространством и узнаваемыми следами дома: фотографией, пейзажем, голосом, предметом. Так зритель ощущает, что память сильнее физической удалённости.
</a:t>
            </a:r>
            <a:endParaRPr lang="en-US" sz="1456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искусстве и кино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революции разрушали привычный уклад жизни, заставляя людей покидать дома, города и страны. Литература фиксировала не только событие, но и психологическую цену разрыва.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вынужденные переселения создавали опыт жизни «не по своей воле», когда человек терял не только жильё, но и право на прежнюю биографию, язык и круг общения.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эмиграция XX века сделала тему утраченной родины особенно личной. Писатели описывали память о доме как единственное пространство, которое нельзя отнять окончательно.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 усилили мотив возвращения, даже если оно невозможно буквально. В литературе он стал знаком верности памяти и попытки сохранить достоинство.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эпохи, усиливающие тему тоски по родине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чем тоска по родине отличается от соседних чувств и почему она так тесно связана с личной памятью.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 основана на личной утрате, тогда как патриотизм может быть более общим и осознанным чувством; при этом оба состояния связаны с культурной памятью.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понятий по литературоведческим признакам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 и близкие состояния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компоненты связаны с теплом и опорой, другие — с тревогой и утратой. Вместе они создают сложное, неоднозначное переживание.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элементы — язык, семья и детские воспоминания: они сильнее всего формируют чувство принадлежности и дольше сохраняются в памяти.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эмоциональных компонентов, выделяемых в литературе и психологическом описании темы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компоненты тоски по родине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0530" y="1838326"/>
            <a:ext cx="419088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остаётся современной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работа и семейные переезды заставляют многих людей жить вдали от привычного дома. Опыт разлуки становится обычной частью современной биографии.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школы, города или круга общения делает чувство утраты особенно заметным в юности. Подросток острее замечает, что привычная опора может исчезнуть.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другую культурную и языковую среду требует постоянной адаптации. На этом фоне родные слова, вещи и привычки приобретают особую ценность.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постоянной связи человек не всегда чувствует близость к дому. Сообщения и видеозвонки помогают, но не заменяют непосредственного присутствия и общего пространства жизни.
</a:t>
            </a:r>
            <a:endParaRPr lang="en-US" sz="17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темы в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 напоминает, что язык, семья и память — не отвлечённые понятия, а основа человеческой личности, без которой трудно сохранить внутреннюю целостность.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родину как связь поколений: через дом, традицию, труд и исторический опыт. Такое понимание учит уважать прошлое без идеализации и упрощения.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привязанности к родной земле связано с ответственностью: сохранить наследие, не потерять свой язык и передать культурную память дальше, а не оставить её только в книгах.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родине: чувство, которое хранит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родине соединяет боль утраты и силу принадлежности: через неё человек сохраняет язык, память, корни и внутреннюю опору, а литература делает это чувство особенно понятным и глубоким.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2026-05-23T14:48:24Z</dcterms:created>
  <dcterms:modified xsi:type="dcterms:W3CDTF">2026-05-23T14:48:24Z</dcterms:modified>
</cp:coreProperties>
</file>