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согласные в корне слова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букву и проверять её по родственным словам.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и рядом с другими согласными звук может звучать не так, как пишется. Поэтому на слух полагаться нельзя: букву лучше проверить по однокоренному слову, где после неё стоит гласный звук.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согласные иногда «прячутся»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Проверяемый согласный — это звук в корне, написание которого можно узнать по проверочному слову. Такое слово должно быть родственным и близким по смыслу.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проверяемый согласный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проверочном слове нужный согласный стоит перед гласной. Тогда он слышится отчётливо, без «шёпота и сюрпризов», и нужную букву выбрать легче.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дуб — дубы, гриб — грибы, сад — сады. Проверка помогает не ошибиться в корне и написать слово точно.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корень слова. Это помогает понять, где искать проверку. Без корня букву можно легко перепутать с другой и ошибиться.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неясный согласный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находят согласный, который слышится не совсем ясно. Чаще всего это парные буквы: б–п, в–ф, г–к, д–т, ж–ш, з–с. Именно они любят маскироваться.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опасное место в слове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проверяется согласная буква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сомнительного звука перейти к правильной букве через проверочное слово.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0222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02228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14361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согласные, которые проверяют чаще всего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 — П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звонкая б часто оглушается и звучит как п. Поэтому слово нужно проверять по форме, где после этой буквы стоит гласная, и звук слышится ясно.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— Ф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тоже любит «прятаться» рядом с другими согласными и в конце слова. Проверочное слово помогает услышать, какая буква действительно пишется в корне.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 — К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г может звучать как к. Чтобы не перепутать буквы, подбирают родственное слово с гласной после нужного согласного и слушают его внимательно.
</a:t>
            </a:r>
            <a:endParaRPr lang="en-US" sz="1100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 — Т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слышится т, это ещё не значит, что нужно писать т. Проверка по однокоренному слову показывает, где в корне стоит д.
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 — Ш, З — С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особенно важны в словах с неясным концом и в середине слова. Проверка помогает не поддаться звуковой маскировке и выбрать верную букву.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должно быть однокоренным: у слов должен быть общий корень и общий смысл. Только тогда проверка действительно помогает, а не просто играет в «похожие звуки».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слово подходит для проверки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правильном проверочном слове нужный согласный стоит перед гласной или перед сонорным звуком. Тогда его слышно чётко, без сомнений и без угадывания.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пары: гриб — грибок, глаз — глазок, зуб — зубы, снег — снежок. А случайно похожие слова без общего корня не помогают.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этого слова нет удобного проверочного родственника, который ясно подскажет букву. Поэтому его просто запоминают и читают внимательно. Чем чаще встречается слово в тексте, тем крепче оно держится в памяти.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Вокзал: слово с характером
</a:t>
            </a:r>
            <a:endParaRPr lang="en-US" sz="1563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и касса: буквы на память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правило проверки не работает так, как в обычных словах с однокоренными формами. Такие слова учат зрительно: смотрят на написание, повторяют его и читают несколько раз подряд, чтобы рука запомнила верную букву.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Абажур и футбол: читаем и запоминаем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тоже относят к словарным. Их написание нужно просто узнать и удержать в памяти. Помогают карточки, чтение вслух и внимательный взгляд: иногда буква не проверяется, а только запоминается.
</a:t>
            </a:r>
            <a:endParaRPr lang="en-US" sz="11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Неясный согласный может встретиться в середине слова, рядом с другим согласным. Тогда особенно важно не торопиться и сначала найти корень, а потом уже искать проверку.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Проверяемый согласный может стоять не только в конце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просьба, лодка, резьба, близкий и книжка сомнительная буква прячется не на конце, а внутри слова. Это делает проверку чуть хитрее, но не страшнее.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Подбирают родственное слово, где нужный согласный слышится ясно: просить, лодочка, резать, близок, книжечка. Так буква становится отчётливой, как фонарик в темноте.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проверять нужно не только последние буквы. Если звук «шуршит» или «звенит» неуверенно, ищем однокоренное слово и слушаем его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слово шаг за шагом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действовать спокойно: от неясного звука — к точной букве в корне.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Случайное слово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подбирает слово без общего корня и надеется на похожее звучание. Но такая «подсказка» не помогает проверить букву в корне.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Неясный звук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выбирают проверочное слово, где согласный тоже слышится слабо. Тогда буква остаётся сомнительной, а правило не срабатывает.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Верная проверка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родственные слова: гриб — грибы, грибок. В них согласный звучит отчётливо, и можно уверенно записать нужную букву.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связаны общим корнем и общим смыслом, поэтому они действительно «подсказывают» написание. Буква в корне проверяется не наугад, а по родственной форме.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согласного появляется гласная, звук слышится ясно и не прячется. Так в словах дуб — дубок и мороз — морозный легче выбрать правильную букву.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помогает однокоренное слово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19147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242778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— луга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проверочном слове после согласного стоит гласная, поэтому буква г слышится отчётливо и не вызывает сомнений.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 — зубы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во множественном числе помогает ясно услышать б, и правило работает спокойно, без лишних догадок.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— хлеба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Согласный в корне звучит чётче перед гласной а, поэтому легко проверить, какая буква нужна в слове.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—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б появляется гласная ы, звук слышится ясно, и буква пишется без ошибки.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проверки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одного слова по образцу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проверить сомнительный согласный в корне на примере слова «гриб».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корень и проверить именно ту согласную, которая слышится неясно. Так легче не перепутать орфограммы и не спешить с ответом.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есть ещё одна трудность, её рассматривают отдельно. Например, в словах просьба или резьба сначала думают о проверяемом согласном, а потом о других правилах.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помогает работать аккуратно с длинными словами. В третьем классе это особенно важно: чем внимательнее шаги, тем меньше смешных и обидных ошибок.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сразу две трудные буквы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открыть карточки с пропущенной буквой и выбрать правильный вариант: моро_ — мороз, гри_ — гриб, сне_ — снег. Игра помогает быстро заметить опасное место.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полезны короткие загадки, парные картинки и задания на подбор проверочного слова. Чем веселее тренировка, тем легче правило запоминается и не пугает.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для тренировки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удобная подсказка: сначала слышим сомнительный звук, потом ищем родственное слово, а затем спокойно записываем букву без лишних догадок.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согласных чаще всего требуют проверки в корне слова.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буква всё ещё вызывает сомнение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действие, когда согласный в корне слышится не очень ясно.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вставить букву в слове моро_. Проверочное слово морозы помогает услышать согласный ясно, значит, пишется буква з.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сне_ проверка идёт через снежок. Здесь слышится ж, поэтому в корне пишется буква г: снег.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гри_ проверяется формой грибы. После б появляется гласная, и становится понятно, что нужна буква б.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лу_ помогает форма луга. Согласный слышится отчётливо, поэтому в корне пишется буква г.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с ответами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найди корень, подбери однокоренное слово и проверь, как слышится согласный перед гласной. Тогда буква в корне станет понятной и послушной.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2026-05-22T01:27:42Z</dcterms:created>
  <dcterms:modified xsi:type="dcterms:W3CDTF">2026-05-22T01:27:42Z</dcterms:modified>
</cp:coreProperties>
</file>