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в 1920–1930-е годы: две исторические реальности
</a:t>
            </a:r>
            <a:endParaRPr lang="en-US" sz="4215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Разделённая Беларусь: советская модернизация на востоке и польская политика на западе.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после Рижского мира: одна страна, две судьбы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Рижский договор 1921 года закрепил раздел белорусских земель. Восток вошёл в БССР и СССР, западные районы оказались под властью Польши. С этого момента развитие белорусов пошло по двум разным, противоречивым путям.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хозяйства после войны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1918–1920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разруха подорвали промышленность, транспорт, финансы и сельское хозяйство. Многие предприятия остановились, а деревня остро нуждалась в инвентаре и рабочей силе.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сделала восстановление экономики главным приоритетом и постепенно отказалась от чрезвычайных мер военного коммунизма.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НЭПу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экономическая политика должна была оживить производство, торговлю и сельское хозяйство, создав основу для дальнейшей модернизации республики.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экономическая политика в БССР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промышленность, транспорт и банки оставались под контролем государства, что позволяло удерживать ключевые ресурсы и направлять их на восстановление экономики.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инициатива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торговле, ремесле и мелком производстве допустили частную деятельность. Это быстро оживило рынок и вернуло в оборот товары первой необходимости.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 вместо развёрстки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продразвёрстку заменили продналогом. Для крестьян это означало более предсказуемые условия хозяйствования и стимул производить больше.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стабилизация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1922–1924 годов укрепила денежное обращение и сделала обмен и торговлю более устойчивыми после послевоенного кризиса.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1920–1930-х годов: восстановление и индустриализация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 кризиса экономика БССР перешла к ускоренному росту, опираясь на государственное планирование и концентрацию ресурсов в промышленности.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неравномерный, но устойчивый переход от восстановления к индустриальному рывку.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истории Беларуси; условная схема по этапам развития, без точных статистических значений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01" y="1825249"/>
            <a:ext cx="724450" cy="643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9956" y="1857443"/>
            <a:ext cx="724450" cy="579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7" y="3544187"/>
            <a:ext cx="724450" cy="643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587" y="3510823"/>
            <a:ext cx="597188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659" y="2709867"/>
            <a:ext cx="724450" cy="579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в БССР и новые отрасли экономики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годы первых пятилеток строились и расширялись заводы лёгкой, пищевой, деревообрабатывающей, химической и машиностроительной отраслей, что меняло экономический облик республики.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Минск, Витебск, Гомель, Могилёв и Орша становились крупными центрами производства и транспорта, притягивая рабочую силу и новые управленческие кадры.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республики всё теснее включалась в союзное планирование, где распределение сырья, кадров и готовой продукции определялось общегосударственными задачами.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шло вместе с укреплением транспортных узлов, без которых невозможно было снабжение предприятий и связь между городами республики.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рабочего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увеличила число рабочих и усилила урбанизацию. Городское население росло быстрее, чем прежде, а труд на заводах становился всё более массовым.
</a:t>
            </a:r>
            <a:endParaRPr lang="en-US" sz="7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в Белорусской ССР: этапы и последствия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быстро изменялась деревня в конце 1920-х — 1930-е годы.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усилила государственный контроль над деревней, но вызвала сопротивление и подорвала традиционную самостоятельность крестьянского хозяйства.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аграрная политика; материалы школьного курса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 белорусской деревне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активно вмешивалось в жизнь крестьянства, требуя выполнения планов и ограничивая прежнюю хозяйственную самостоятельность сельских семей.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Раскулачивание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зажиточных хозяйств была объявлена враждебной и подверглась конфискациям и выселению, что резко изменило социальную структуру деревни.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свободы и перемены в укладе жизни подталкивали часть сельских жителей к отъезду в промышленные центры, где требовались рабочие руки.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Колхозы и машинно-тракторные станции стали основой сельского производства. Работа в деревне всё больше подчинялась централизованным решениям и жёсткому распорядку.
</a:t>
            </a:r>
            <a:endParaRPr lang="en-US" sz="906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уклада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деревенская культура не исчезла сразу, но коллективизация сделала её зависимой от советской социальной и административной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модернизация в БССР: от восстановления к новому обществу
</a:t>
            </a:r>
            <a:endParaRPr lang="en-US" sz="2082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отражает связь между хозяйственным восстановлением, экономическими реформами и социальными изменениями.
</a:t>
            </a:r>
            <a:endParaRPr lang="en-US" sz="10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
</a:t>
            </a:r>
            <a:endParaRPr lang="en-US" sz="7153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Коренизация укрепляла национальные кадры и белорусскоязычную культуру, но развивалась под партийным контролем и в рамках советской идеологии.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БССР, 1920-е годы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 расширения белорусского языка в школе, печати и управлении.
</a:t>
            </a:r>
            <a:endParaRPr lang="en-US" sz="16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 путь к новой советской элите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каждом районе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1920–1930-е годы школьная сеть в БССР быстро расширялась, и обучение всё чаще становилось доступным детям рабочих и крестьян. Новые классы, учебники и курсы ликвидации неграмотности меняли повседневную жизнь городов и сёл.
</a:t>
            </a:r>
            <a:endParaRPr lang="en-US" sz="85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Белорусского государственного университета в 1921 году стало важным шагом к подготовке собственных специалистов. Позднее, с созданием Академии наук БССР, научная жизнь получила устойчивую институциональную основу и связалась с практическими задачами республики.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нового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образовательной базе формировалась советская интеллигенция: учителя, инженеры, врачи, библиотекари, научные сотрудники и управленцы. Именно они должны были обеспечить работу промышленности, школы, культуры и государственного аппарата в быстро меняющемся обществе.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изменение социальной структуры БССР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шла вместе с ростом рабочих кадров и расширением транспортных узлов в крупнейших городах республики.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1930-х годов промышленный рост заметно усилил городское население и изменил социальный состав БССР.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БССР; обобщение по этапам 1921–1937 гг.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политическая система БССР в 1930-е годы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Монополия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Коммунистическая партия определяла ключевые решения, а советы и государственные органы действовали в рамках жёсткой вертикали. Политическая конкуренция отсутствовала, поэтому общественная жизнь постепенно подчинялась единому центру.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разрушали привычные формы открытого обсуждения и заставляли людей избегать инициативы. В таких условиях даже осторожная критика воспринималась как опасность, а самоконтроль становился частью повседневного поведения.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интеллигенции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подозрение попадали учёные, учителя, писатели и хозяйственные специалисты. Их могли обвинить в «национал-демократизме» или нелояльности, что делало профессиональную и общественную деятельность крайне рискованной.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Партийно-государственный аппарат вмешивался в культуру, образование, кадровую политику и трудовые отношения. Это обеспечивало управляемость, но одновременно сужало пространство личной свободы и самостоятельного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под польской властью: ключевые черты положения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окраина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Западнобелорусские земли оказались в составе Польской Республики как периферийный регион. Решения принимались в центре, а местное население почти не влияло на административную и культурную политику.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Полонизация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Белорусское образование ограничивалось, а использование родного языка в публичной сфере сокращалось. Это затрудняло передачу национальной культуры молодому поколению и ослабляло позиции белорусской школы.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бедность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оставалось крестьянами, а нехватка земли и низкий уровень промышленности удерживали регион в состоянии социального напряжения. Экономические возможности были намного уже, чем в развитых районах страны.
</a:t>
            </a:r>
            <a:endParaRPr lang="en-US" sz="941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объединений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общественные организации работали под давлением властей и сталкивались с запретами, контролем и преследованиями. В результате защита национальных прав нередко переходила в форму политического сопротивления.
</a:t>
            </a:r>
            <a:endParaRPr lang="en-US" sz="8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0010"/>
            <a:ext cx="3971100" cy="1623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Западной Беларуси под властью Польши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основные сферы давления и социальные трудности региона в межвоенный период.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проблемы были взаимосвязаны: национальное давление усиливало экономическую отсталость и ограничивало общественное развитие.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и характеристике Западной Беларуси в 1921–1939 гг.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движение и сопротивление в Западной Беларуси
</a:t>
            </a:r>
            <a:endParaRPr lang="en-US" sz="2161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партии и общества добивались права на школу, печать и культурную работу. Для многих активистов сохранение языка становилось не только культурной, но и политической задачей.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объединения, библиотеки и кружки помогали распространять идеи национального самосознания. Они создавали пространство, где можно было обсуждать историю, литературу и повседневные проблемы без официальной цензуры.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формы протеста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Петиции, собрания, участие в выборах и обращения к властям использовались как попытка законно защитить права населения. Эти действия показывали стремление действовать открыто, не переходя сразу к радикальным методам.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мирные способы не приносили результата, усиливались забастовки, подпольная агитация и крестьянские выступления. Ответом становились аресты, обыски и преследование активистов со стороны польской администрации.
</a:t>
            </a:r>
            <a:endParaRPr lang="en-US" sz="9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культурной защиты к открытому сопротивлению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усиливавшееся национальное и социальное давление меняло формы борьбы населения Западной Беларуси.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развития Беларуси в 1920–1930-е годы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БССР: индустриальный курс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советской части Беларуси главным направлением стало создание промышленной базы, развитие новых отраслей и перестройка экономики по плановым принципам. Это ускоряло модернизацию, но усиливало зависимость от союзного центра.
</a:t>
            </a:r>
            <a:endParaRPr lang="en-US" sz="749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БССР: образование и кадры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школ, вузов и научных учреждений формировало новые профессиональные группы. Образование стало инструментом не только культурного роста, но и подготовки кадров для промышленности, управления и науки.
</a:t>
            </a:r>
            <a:endParaRPr lang="en-US" sz="794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Беларусь: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польской властью регион оставался аграрным, с ограниченными возможностями для школы, языка и политической активности. Социальная и национальная проблема здесь не решалась, а только обострялась.
</a:t>
            </a:r>
            <a:endParaRPr lang="en-US" sz="794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политические режимы, белорусов объединяли язык, историческая память и культурные традиции. Именно это сохраняло представление о единстве народа по обе стороны разделённой границы.
</a:t>
            </a:r>
            <a:endParaRPr lang="en-US" sz="794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1920–1930-х годов для Беларуси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 были неравномерными: модернизация усилила БССР, но не сняла высокую цену преобразований и регионального разрыва.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дала импульс развитию, однако вместе с ним закрепились жёсткий контроль и глубокая историческая неоднородность белорусских земель.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разделу курса истории Беларуси, 1920–1930-е годы.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остаётся ключевым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 сформировали две разные траектории белорусской истории: модернизацию БССР и борьбу за права в Западной Беларуси. Их последствия ощущались ещё десятилетиями.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2026-06-01T06:44:40Z</dcterms:created>
  <dcterms:modified xsi:type="dcterms:W3CDTF">2026-06-01T06:44:40Z</dcterms:modified>
</cp:coreProperties>
</file>