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сложных имён существительных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выбрать слитное, дефисное или раздельное написание.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сложные имена существительные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 из двух основ или слов, которые называют один предмет, явление или лицо. Чтобы писать их правильно, важно понимать значение, строение и связь частей.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написание: когда слово становится единым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внутри таких слов есть соединительная гласная о или е: водопровод, пешеход, земледелие. Она помогает соединить основы в единое название предмета или явления.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и многие слова с первой частью авто-, фото-, кино-, микро-: автомобиль, фотоснимок, кинокамера, микромир. Эти элементы уже входят в состав слова.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слова, которые называют одно понятие: лесостепь, снегопад, землетрясение, пароход. В них части образуют общее значение и воспринимаются как одно слово.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03393"/>
            <a:ext cx="4225529" cy="15100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слитного написания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помогает увидеть, что перед нами одно цельное название.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части слова сливаются в одно название, написание обычно слитное.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«Правописание сложных имён существительных»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способ написания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значению, строению слова и орфографической норме.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варианты написания встречаются чаще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особенно часто встречаются слова с цельным значением, поэтому слитное написание преобладает.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Дефисные и раздельные формы встречаются реже и требуют более внимательной проверки смысла и строения слова.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теме. Дата не требуется.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Дефисное написание: равноправные части слова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равны по смыслу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слова, в которых обе части называют разные, но равноправные объекты или признаки: школа-интернат, музей-квартира, кафе-столовая. Такое слово объединяет два значения в одном названии.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ставится дефис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показывает смысловую связь без слияния в одно новое слово. Каждая часть остаётся узнаваемой, поэтому написание отличается от слитных слов с единым значением.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6982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в названиях сторон света и направлений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 и юго-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северо-восток, юго-запад и похожие формы обозначают направление или часть света, поэтому пишутся через дефис как единые сложные названия.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 и западно-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восточно- и западно- употребляются в составе сложных слов, когда нужно точно назвать направление или признак местности, а не два отдельных слова.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местности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Северо-западный и юго-восточный обозначают не предмет, а географический признак. Дефис сохраняет цельность слова и помогает не смешивать его с обычным сочетанием.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орфографическая норма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пишутся по правилу, а не по интонации. Поэтому их нужно запоминать как готовые модели с дефисом, а не делить на отдельные слова.
</a:t>
            </a:r>
            <a:endParaRPr lang="en-US" sz="13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481" y="1599680"/>
            <a:ext cx="3792371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похожие по звучанию части могут писаться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на слух элементы подчиняются разным правилам: нужно смотреть не на звучание, а на значение и строение слова.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«Правописание сложных имён существительных»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первой частью пол-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слова с пол-, если дальше стоит гласная, буква л или заглавная буква: пол-яблока, пол-лимона, пол-Европы. Здесь дефис помогает сохранить границу части слова.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формы перед согласной, кроме л: полдома, полчаса, полполя. В этих словах первая часть тесно соединяется с основой и образует одно слово.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 пол- часто вызывает ошибки, потому что такие формы похожи на обычные сочетания слов. Поэтому важно каждый раз проверять следующую букву и не писать наугад.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раздельно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выбирают тогда, когда в сочетании сохраняются два самостоятельных слова: каждое из них имеет своё значение и может употребляться отдельно.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не образуют нового общего названия, поэтому между словами не возникает слияния. Например: дом отдыха, детская площадка, школьный двор.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проверить смысл: если перед нами обычное сочетание слов, а не одно сложное понятие, писать следует раздельно.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написании сложных существительных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часто появляются в словах, которые внешне похожи на обычные сочетания слов и требуют внимательной проверки 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в написании с пол- и в дефисных формах; реже — в выборе соединительной гласной и раздельного написания.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орфографии в 6 классе; обобщение типичных ошибок, 2025.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гласные о и 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гласные помогают объединить две основы в одно слово. Они делают слово цельным по смыслу и по написанию: пароход, пешеход, лесостепь.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твёрдых согласных чаще пишется о, а после мягких, шипящих и ц обычно е. Это правило помогает быстро проверить написание многих сложных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заимствованными частями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заимствованные части в составе сложных слов и их примеры.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части обычно образуют одно слово и пишутся слитно; важно узнавать их в составе слова, а не отделять дефисом.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модели сложных существительных в школьном курсе русского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 сложного слова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слитное, дефисное или раздельное написание по значению и строению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школьные ошибки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писать лес-степь вместо лесостепь. Ученик видит две части и по ошибке ставит дефис там, где слово уже стало единым.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пол яблока и пол-яблока. Здесь важно помнить: после гласной первая часть пол- пишется через дефис.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и в словах с дефисом: музей квартира, северо запад. Такие формы надо проверять по правилу, а не по звучанию.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большинства ошибок — неумение определить значение слова и отличить сложное слово от обычного сочетания двух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написания на примерах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равное число примеров для каждой модели, чтобы удобнее сравнивать написание в похожих по форме словах.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написания зависит не от длины слова, а от его строения и значения: именно это определяет выбор между тремя моделями.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русского языка, 6 класс.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Слитно, через дефис, раздельно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пишутся слитно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Паровоз, водопровод и снегопад удобно запомнить как примеры слов, где части слились в одно название. У них одно общее значение, поэтому пишутся они слитно.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пишутся по-другому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Школа-интернат, северо-запад и дом отдыха показывают два других способа написания. Эти примеры помогают увидеть разницу между дефисом и раздельным написанием.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86" y="2687716"/>
            <a:ext cx="255920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21838"/>
            <a:ext cx="341226" cy="2729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44266" y="2687716"/>
            <a:ext cx="298573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76588" y="2687716"/>
            <a:ext cx="298573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писать правильно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называет ли слово один предмет или несколько самостоятельных слов. От этого часто зависит выбор между слитным и раздельным написанием.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соединительную гласную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есть о или е между двумя основами, это важный признак сложного слова. Такой ориентир помогает проверить написание без лишних сомнений.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равноправные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обе части одинаково важны по смыслу, слово обычно пишется через дефис. Это особенно заметно в названиях учреждений, направлений и составных предметов.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Сверяться со словарём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незнакомые слова лучше проверять по словарю. Это самый надёжный способ узнать норму, если правило не даёт уверенного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смысл — потом буквы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написать сложное имя существительное правильно, сначала нужно понять его значение и строение, а затем выбрать слитное, дефисное или раздельное написание по правилу.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2026-05-23T08:38:16Z</dcterms:created>
  <dcterms:modified xsi:type="dcterms:W3CDTF">2026-05-23T08:38:16Z</dcterms:modified>
</cp:coreProperties>
</file>