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прямой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кратчайший путь к прямой?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правило действительно помогает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понятие встречается в задачах на высоту треугольника, прямой угол, чертежи и координаты. Оно сразу подсказывает, какой отрезок считать верным, и экономит время при решении геометрических задач.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расстояния от точки до прямой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расстоянием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прямой — это длина перпендикуляра, опущенного из данной точки на эту прямую. Именно этот отрезок считают искомым в геометрических задачах.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лежит на самой прямой, перпендикуляр совпадает с точкой пересечения, поэтому расстояние равно 0. Это важный частный случай, который нужно сразу узнавать.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вне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расположена вне прямой, расстояние всегда больше нуля. Тогда сначала строят перпендикуляр, а затем измеряют длину полученного отрезка в заданных единицах.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записывают в тех единицах, которые указаны в условии: в сантиметрах, миллиметрах, клетках или других единицах длины. Без них результат считается неполным.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 — кратчайший отрезок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у 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прямой образует с ней угол 90°. Именно этот признак показывает, что построен нужный отрезок, а не просто линия, направленная к прямой.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Наклонные отрезки длиннее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той же точки провести к прямой наклонный отрезок, он окажется длиннее перпендикуляра. Поэтому именно перпендикуляр принимают за расстояние между точкой и прямой.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отмечают точку A, прямую l и основание перпендикуляра H. Отрезок AH показывает расстояние от точки A до прямой l и является единственно верным ответом.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расстояние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и измерения расстояния от точки до прямой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минимальности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короткий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всех отрезков, соединяющих точку с прямой, самым коротким всегда оказывается перпендикуляр. Это свойство и делает его расстоянием, а не любой другой линией.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несколько возможных отрезков, достаточно проверить наличие прямого угла. Если угол 90°, выбран нужный отрезок, и искать что-то другое уже не требуется.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Минимальность перпендикуляра позволяет быстрее решать построения и не путать расстояние с наклонными отрезками. Это особенно важно там, где чертеж выглядит похожим.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перпендикуляра и наклонных отрезков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отрезки проведены из одной точки к одной и той же прямой. Разница в длине показывает, как меняется результат при изменении угла.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имеет наименьшую длину. Любой наклонный отрезок длиннее, поэтому именно перпендикуляр задает расстояние от точки до прямой.
</a:t>
            </a:r>
            <a:endParaRPr lang="en-US" sz="82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объяснения свойства минимальности; данные условные.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случая нахождения расстояния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расстояния один, но способ нахождения зависит от положения точки и условия задачи.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расстояние связано с кратчайшим отрезком до прямой, но способ получения ответа может быть разным.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из темы «Расстояние от точки до прямой».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перпендикуляр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 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прикладывают так, чтобы одна его сторона совпала с прямой. Затем через точку проводят линию по другой стороне угольника — получается точный перпендикуляр.
</a:t>
            </a:r>
            <a:endParaRPr lang="en-US" sz="901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 дуги
</a:t>
            </a:r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помогает построить перпендикуляр более точно, особенно если нужно работать только с инструментами построения. Важно аккуратно отметить точку пересечения с прямой.
</a:t>
            </a:r>
            <a:endParaRPr lang="en-US" sz="8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перпендикуляр часто строят по линиям сетки. Это удобно, если прямая идет горизонтально или вертикально, а положение точки легко увидеть по клеткам.
</a:t>
            </a:r>
            <a:endParaRPr lang="en-US" sz="90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 и основание H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часто ставят точку A и обозначают основание перпендикуляра буквой H. Тогда отрезок AH сразу показывает, какое расстояние нужно найти. Если рядом виден маленький квадрат, он напоминает о прямом угле и помогает не перепутать нужный отрезок с наклонным.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l, a или b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в школьных задачах обычно обозначают одной буквой: l, a или b. Это делает запись короткой и понятной. Если рядом написано AH ⟂ l, сразу ясно, что отрезок AH перпендикулярен прямой и именно он служит искомым расстоянием.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чертеже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расстояние при движении точки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схеме удобно видеть, как меняется длина перпендикуляра при перемещении точки относительно прямой.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точка от прямой, тем больше расстояние; при попадании на прямую оно становится нулевым.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примера; 2025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 — такое расстояние до прямой получается в показанном примере.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 клеткам позволяет быстро получить ответ, если перпендикуляр идёт строго по линиям сетки.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клетчатой бумаге;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высотой треугольника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из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4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 проводится из вершины к противоположной стороне или к её продолжению под прямым углом, поэтому она сразу задаёт расстояние до этой прямой.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площадью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высота используется в формуле площади треугольника, потому что вместе с основанием она позволяет найти площадь через произведение и последующее деление на два.
</a:t>
            </a:r>
            <a:endParaRPr lang="en-US" sz="1132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расстояния от точки до прямой проще понимать, почему высота — не просто отрезок на рисунке, а важная геометрическая величина.
</a:t>
            </a:r>
            <a:endParaRPr lang="en-US" sz="1157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приём — разные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перпендикуляр помогает решать и задачи на построение, и задачи на измерение, и задания, связанные с нахождением площади треугольника.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используется расстояние от точки до прямой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заданиях один и тот же приём помогает находить ответ быстрее и без лишних построений.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понятие нужно при построении перпендикуляра и в задачах о высоте треугольника.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учебных задач; 2025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в координатной плоскости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и горизонтальная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параллельна оси, расстояние находят по разности координат по одной оси, не переходя к сложным построениям.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 её проекция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мысленно или на рисунке опускают перпендикуляр к прямой, а затем определяют длину этого отрезка по координатам нужных точек.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школьные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рассматривают такие задачи, где прямая расположена удобно, поэтому ответ можно получить без громоздких вычислений.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задана уравнением, используют известный способ вычисления расстояния, но смысл остаётся тем же: ищется длина перпендикуляра.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979497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расстояния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 и способы самопроверки перед записью ответа.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ошибках нарушается одно правило: расстояние от точки до прямой измеряют только по перпендикуляру.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учебных ошибок; 2025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рисунков, клетчатой бумаги и простых координатных задач.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окружающей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 дорожка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узнать, насколько дерево удалено от дорожки, ищут самый короткий путь к линии дорожки. Именно он идёт перпендикулярно, а не вдоль видимого наклона.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улица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расстояние от дома до улицы удобно понимать как длину перпендикуляра к линии улицы. Такой смысл помогает точнее читать схемы и планы местности.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точка может быть далеко от линии маршрута, но важен не ближайший на глаз отрезок, а кратчайшее соединение с этой линией.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понятия в одном взгляде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не перепутать расстояние с любым другим отрезком на чертеже.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понятия — кратчайший путь к прямой всегда совпадает с перпендикуляром.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свойств по теме урока; 2025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перпендикуляр как ответ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расстояние от точки до прямой всегда связано с перпендикуляром. Это правило помогает решать задачи точно, быстро и без лишних построений.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2026-05-29T01:27:05Z</dcterms:created>
  <dcterms:modified xsi:type="dcterms:W3CDTF">2026-05-29T01:27:05Z</dcterms:modified>
</cp:coreProperties>
</file>