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как статистическая характеристика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середину данных и понять, что в них типично?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медиана важна в 7 классе
</a:t>
            </a:r>
            <a:endParaRPr lang="en-US" sz="1833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помогает сравнивать оценки, рост, время и результаты измерений. Она особенно полезна, когда одно слишком большое или маленькое значение искажает картину.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медианы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18350" y="1835750"/>
            <a:ext cx="34257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ряда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 — это значение, которое находится в середине уже упорядоченного набора чисел. Оно делит ряд на две части с одинаковым количеством значений.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5094350" y="1835750"/>
            <a:ext cx="34257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 нечётным и чётным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нечётное количество, медианой становится центральное число. Если чисел чётное количество, находят среднее арифметическое двух центральных чисел после упорядочивания.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на числовой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упорядоченные данные удобно видеть как цепочку точек. Медиана оказывается в том месте, где слева и справа остаётся одинаковое число значений.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помогает сразу понять смысл медианы: она не зависит от расстояния между числами, а показывает именно положение середины в ряду.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все значения на одной линии, становится легче увидеть, почему медиана делит набор на две равные части и помогает сравнивать данные.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медианы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упорядоченного числового ряда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нахождения медианы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«Медиана»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 медиана находится в разных коротких рядах после упорядочивания чисел.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 нужно упорядочить, а затем найти середину ряда или среднее двух центральных значений.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 выбросом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100 сильно увеличивает среднее, но медиана остаётся устойчивой и лучше показывает типичный уровень данных.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данных: 2, 3, 3, 4, 100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очень большой элемент резко меняет картину ряда, хотя большинство значений остаются близкими друг к другу.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медиана отличается от среднего арифметического
</a:t>
            </a:r>
            <a:endParaRPr lang="en-US" sz="2358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8413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получают, когда складывают все числа ряда и делят сумму на их количество. Этот способ учитывает каждое значение, включая крайние.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46947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медиану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Медиану определяют по положению чисел в упорядоченном ряду. Поэтому она показывает середину набора и меньше зависит от слишком больших или маленьких значений.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35475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показатели похожи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данные близки друг к другу и распределены ровно, среднее и медиана часто оказываются почти одинаковыми. При выбросах медиана обычно надёжнее.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581400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750" y="3708750"/>
            <a:ext cx="65565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характеристики ряда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показывает, какое значение встречается чаще всего. Она полезна, когда важно увидеть самый распространённый результат в наборе данных.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делит упорядоченный ряд на две равные части. Она помогает найти середину данных и меньше реагирует на крайние значения.
</a:t>
            </a:r>
            <a:endParaRPr lang="en-US" sz="1591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находят как сумму всех значений, делённую на их количество. Оно удобно для общего сравнения, если данные не слишком разбросаны.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медиана полезнее среднего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выбросы и разброс, тем полезнее медиана для честного сравнения типичного уровня данных.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жизненных данных для сравнения статистических характеристик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ситуациях одно крайнее значение может сильно изменить среднее, поэтому медиана даёт более понятное представление о данных.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медиане вокруг нас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 дневнике без лишнего шума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сравнивает результаты двух контрольных и замечает, что несколько очень низких баллов мешают увидеть общий уровень класса. Медиана помогает быстро понять, какой результат встречается «в середине» списка. Поэтому её удобно использовать, когда оценки сильно различаются.
</a:t>
            </a:r>
            <a:endParaRPr lang="en-US" sz="1070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минуты и километры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физкультуры ребята измеряют время бега, а на классной прогулке — длительность дороги до школы. Такие данные легко сравнивать через медиану: она показывает типичный результат, даже если один ученик сильно выбился из общего ряда.
</a:t>
            </a:r>
            <a:endParaRPr lang="en-US" sz="1242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обычный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просмотров видео или количества прочитанных страниц медиана помогает заметить не рекорд, а привычный показатель. Это особенно полезно, если один результат оказался слишком большим и не должен задавать тон всему набору данных.
</a:t>
            </a:r>
            <a:endParaRPr lang="en-US" sz="1236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выброс меняет картину данных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остаётся 5, тогда как среднее арифметическое сильно растёт. Это показывает устойчивость медианы к выбросам.
</a:t>
            </a:r>
            <a:endParaRPr lang="en-US" sz="162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условия; расчёт по ряду 4, 5, 5, 6, 7, 100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одно слишком большое значение резко выделяется среди остальных и искажает общую картину ряда.
</a:t>
            </a:r>
            <a:endParaRPr lang="en-US" sz="168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медиану в нечётном ряду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упорядочить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все числа по возрастанию или убыванию. Только после этого можно определить середину ряда: без упорядочивания легко выбрать неверное значение и получить неправильный ответ.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центральное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ряду нечётное количество элементов, середина находится точно в одном числе. По обе стороны от него оказывается одинаковое количество значений, поэтому оно и является медианой.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2, 4, 6, 8, 10 медианой будет 6. Это число делит ряд на две равные части, а сам способ поиска остаётся простым и удобным для школьных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как среднее двух центральных чисел в ряду 1, 3, 7, 9.
</a:t>
            </a:r>
            <a:pPr algn="ctr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условия; расчёт медианы для ряда 1, 3, 7, 9
</a:t>
            </a:r>
            <a:endParaRPr lang="en-US" sz="397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чётном числе элементов медиану находят не по одному числу, а по двум серединам. Такой способ даёт одно удобное значение для сравнения.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где чаще всего ошибаются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медианы в коротких текстовых задачах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медиана — разные данные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равна 6 во всех трёх случаях, однако она не показывает, насколько сильно данные растянуты по краям.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набора имеют одинаковую середину, но крайние значения и разброс у них разные. Это видно даже без сложных вычислений.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как удобный способ сравнения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медиану оценок в двух классах, можно увидеть, где результаты в целом выше, не отвлекаясь на одну случайно низкую или высокую оценку. Это помогает честнее оценить общий уровень группы.
</a:t>
            </a:r>
            <a:endParaRPr lang="en-US" sz="1427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класса, две картины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удобно работает и с измерениями: временем чтения, длительностью поездки, ростом учеников. Она показывает типичное значение и помогает сравнивать группы, даже если в одной из них есть несколько необычных результатов.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и роста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вычислению медианы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урока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 пропустить важные шаги и не перепутать медиану со средним арифметическим.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сначала упорядочить ряд, затем найти середину. Для чётного числа элементов берут среднее двух центральных значений.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881" y="1376750"/>
            <a:ext cx="573038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медиану используют в статистике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Медиану применяют в проектах и мини-исследованиях, когда нужно быстро показать типичный результат класса, например оценки, рост или время выполнения задания.
</a:t>
            </a:r>
            <a:endParaRPr lang="en-US" sz="1420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 анкеты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обработке ответов медиана помогает понять, каков «средний» ответ группы, не позволяя редким крайним значениям сильно сместить итог.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об оценках
</a:t>
            </a:r>
            <a:pPr algn="l" indent="0" marL="0">
              <a:lnSpc>
                <a:spcPct val="100000"/>
              </a:lnSpc>
              <a:buNone/>
            </a:pPr>
            <a:r>
              <a:rPr lang="en-US" sz="14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сводках по предметам медиану часто показывают рядом со средним арифметическим, чтобы точнее описать уровень успеваемости всего класса или параллели.
</a:t>
            </a:r>
            <a:endParaRPr lang="en-US" sz="1454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цен медиана полезна там, где встречаются слишком дорогие или слишком дешёвые значения: она даёт более устойчивую картину рынка.
</a:t>
            </a:r>
            <a:endParaRPr lang="en-US" sz="148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 — простой способ увидеть середину
</a:t>
            </a:r>
            <a:pPr algn="ctr" indent="0" marL="0">
              <a:lnSpc>
                <a:spcPct val="100000"/>
              </a:lnSpc>
              <a:buNone/>
            </a:pPr>
            <a:r>
              <a:rPr lang="en-US" sz="33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помогает быстро понять, где находится середина упорядоченного ряда, и не теряется среди выбросов. Это делает её надёжной опорой при сравнении данных и чтении таблиц.
</a:t>
            </a:r>
            <a:endParaRPr lang="en-US" sz="43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2026-05-29T22:17:19Z</dcterms:created>
  <dcterms:modified xsi:type="dcterms:W3CDTF">2026-05-29T22:17:19Z</dcterms:modified>
</cp:coreProperties>
</file>