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will you go next summer? — лето и английские слова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Поговорим о летних планах, путешествиях и простых фразах на английском.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9434" y="0"/>
            <a:ext cx="445368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как тема для английского в 4 классе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планы близки детям, поэтому новые слова запоминаются легко. На этой теме удобно повторять семью, отдых, транспорт, погоду и любимые занятия, а также строить короткие ответы с will.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850" y="1530275"/>
            <a:ext cx="257400" cy="228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733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813" y="1515975"/>
            <a:ext cx="257400" cy="257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4287" y="1530275"/>
            <a:ext cx="257400" cy="228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лексика: самые нужные слова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80000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 лето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summer и sun помогают сразу назвать главную идею урока. Полезно запомнить простые примеры: the sun is hot, summer is bright. Это лёгкий старт для разговора.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958494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 пляж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sea, beach и sand часто встречаются в летних рассказах. Ученик может сказать: the beach is nice. Такие короткие фразы звучат естественно и легко запоминаются.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3736986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в дорогу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bag, hat и water нужны, чтобы говорить о подготовке к поездке. Фраза the bag is light показывает, что даже простое предложение может быть полезным и понятным.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515481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train, car и plane помогают назвать способ путешествия. Дети быстро понимают разницу, если сразу связать слово с картинкой и коротким примером из жизни.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7293975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и 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trip объединяет всё путешествие. Оно подходит для вопросов и ответов: Where will you go? I will go on a trip. Так лексика превращается в живую речь.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Beach holiday: море, песок и солнце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76000"/>
            <a:ext cx="3950400" cy="6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пляже легко выучить слова beach, sea, swim и shell. Дети могут сразу сказать: I will go to the sea. I will swim and play on the beach.
</a:t>
            </a:r>
            <a:endParaRPr lang="en-US" sz="1098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058855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картинке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полотенце, мяч и ракушки делают сюжет понятным без перевода. Картинка помогает запомнить слова быстрее, чем длинное объяснение, и вызывает интерес к уроку.
</a:t>
            </a:r>
            <a:endParaRPr lang="en-US" sz="943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2724880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swim, play и relax подходят для коротких ответов. Ребёнку достаточно сказать, что он будет делать на море, и фраза уже звучит как настоящий ответ.
</a:t>
            </a:r>
            <a:endParaRPr lang="en-US" sz="943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390914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towel и umbrella расширяют тему и помогают описать пляжный день. Они связаны с повседневным опытом, поэтому школьники легко узнают их и повторяют без напряжения.
</a:t>
            </a:r>
            <a:endParaRPr lang="en-US" sz="943" dirty="0"/>
          </a:p>
        </p:txBody>
      </p:sp>
      <p:sp>
        <p:nvSpPr>
          <p:cNvPr id="15" name="Text 6"/>
          <p:cNvSpPr txBox="1"/>
          <p:nvPr/>
        </p:nvSpPr>
        <p:spPr>
          <a:xfrm>
            <a:off x="180000" y="4056942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4 класса важны простые предложения из двух-трёх слов и понятный смысл. Такой формат снимает страх ошибки и делает английский похожим на игру, а не на экзамен.
</a:t>
            </a:r>
            <a:endParaRPr lang="en-US" sz="94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Village holiday: лето у бабушки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65600" y="1181488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Навестить бабушку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в деревне начинается с семьи и тёплых встреч. Фраза I will visit my grandma помогает сказать о поездке очень просто и по-доброму.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00" y="2330385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 на свежем воздухе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деревне можно ride a bike, pick berries и гулять у реки. Такие действия легко представить, поэтому новые слова быстро связываются с реальной жизнью.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5600" y="3479282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лето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Village holiday подходит для тихих и приятных занятий без спешки. Дети могут говорить о саде, природе и домашних делах, не используя сложные слова и длинные предложения.
</a:t>
            </a:r>
            <a:endParaRPr lang="en-US" sz="13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302370"/>
            <a:ext cx="215700" cy="172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6813" y="1302370"/>
            <a:ext cx="215700" cy="172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906" y="2927725"/>
            <a:ext cx="193987" cy="221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6813" y="2942708"/>
            <a:ext cx="215700" cy="1917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43588" y="1280800"/>
            <a:ext cx="215700" cy="215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Summer camp: лагерь, друзья и игры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567325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друзья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лагере ребёнок может сказать: I will make new friends. Эта фраза простая, но очень важная, потому что помогает говорить о дружбе и общении без сложных слов.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3524099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соревнования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games, sports и team хорошо описывают лагерную жизнь. Дети легко понимают, что в лагере много движения, весёлых заданий и командных игр.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567325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костёр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camp помогает представить тёплый вечер с друзьями, разговоры и песни. Даже простая картинка делает тему близкой и понятной младшим школьникам.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524099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даёт много ярких событий: игры, спорт, смех и новые знакомства. Поэтому тема отлично подходит для коротких рассказов на английском и для живых ответов на уроке.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480874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 вечеринки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will sing songs звучит легко и радостно. Она показывает, что лагерь — это не только занятия, но и весёлые моменты, которые хочется запомнить.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место для летнего отдыха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ребёнку пройти от интересов к готовому плану каникул.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City trip: zoo, park and museum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848728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прогулка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летом тоже может быть интересным. Слова city и park помогают рассказать о прогулке, где можно отдыхать, смотреть вокруг и просто наслаждаться днём.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01076" y="1849349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Зоопарк и 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will visit the zoo очень понятна детям. Она позволяет назвать любимое место и добавить короткое продолжение: I will see many animals.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22159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и 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museum знакомит школьников с новым видом отдыха. В музее можно не только смотреть, но и узнавать новое, а значит, лето становится полезным и любопытным.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43234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угощение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playground и ice cream делают городскую поездку особенно привлекательной. После прогулки всегда приятно поиграть и съесть мороженое — почти идеальный летний план.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билет и 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садимся в вагон, кладём bag и показываем ticket. Потом находим seat и смотрим out of the window. За стеклом мелькают trees, houses and fields, и поездка сразу кажется настоящим приключением.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путь, но не скучный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train и journey помогают рассказать о дороге на английском без лишних трудностей. We will travel by train — короткая фраза, которую легко запомнить. В пути можно читать, разговаривать и смотреть на пейзаж.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Travel by train: поездка на поезде
</a:t>
            </a:r>
            <a:endParaRPr lang="en-US" sz="22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30275"/>
            <a:ext cx="257400" cy="228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50775" y="1512375"/>
            <a:ext cx="165375" cy="2646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Travel by car: поездка на машине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Едем на машине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We will go by car помогает быстро назвать способ путешествия. Это удобный вариант для короткой поездки, когда вся семья едет вместе и всё находится рядом.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 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road и map помогают говорить о пути. Ребёнок может показать маршрут и сказать, где будет остановка, а где поездка продолжится дальше.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 пути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seat belt важно не только на уроке, но и в жизни. Дети должны помнить: We will wear seat belts. Это простое правило легко запомнить.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пригодится в 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drink помогает повторить полезные вещи для поездки. Можно сказать: We will stop for water. Такой ответ показывает заботу о себе и делает речь более полной.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 take in a summer bag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44240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летний рюкзак положи hat, water и sunscreen. Эти вещи защищают от солнца и помогают не устать в дороге. Простая фраза: My bag is light.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944586" y="1344239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towel, snack и tissues. Полотенце пригодится на пляже, а перекус поможет во время прогулки. Можно сказать: I have a bottle of water.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709170" y="1344239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обувь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 T-shirt, sports shoes и, если нужно, umbrella. Такая одежда удобна для игр, поездок и переменчивой погоды. Слова легко запомнить по цветам и картинкам.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473755" y="1344239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забыть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свой рюкзак перед выходом: hat, water, sunscreen и другие нужные вещи. Фраза I take my hat every day звучит просто и полезно для урока.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238335" y="1344239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рюкзак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Хорошо, когда bag is light. Тогда идти удобно, а спина не устаёт. Такой список учит детей собираться аккуратно и повторять новые слова без лишней нагрузки.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Summer safety: simple rules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и прохлада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жаркий день лучше stay in the shade. Так легче гулять, играть и не перегреваться. Короткая фраза Be careful in the sun хорошо подходит для класса.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 воду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Summer means hot weather, so drink water often. Вода помогает чувствовать себя бодро и спокойно. Для детей это простое правило запоминается быстрее любых длинных объяснений.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Шляпа и 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Wear a hat when you go outside. Кепка или панама защищает голову от солнца. Можно повторить фразу: I will take my hat today.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только со взрослыми
</a:t>
            </a:r>
            <a:pPr algn="l" indent="0" marL="0">
              <a:lnSpc>
                <a:spcPct val="115000"/>
              </a:lnSpc>
              <a:buNone/>
            </a:pPr>
            <a:r>
              <a:rPr lang="en-US" sz="4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 water, stay with adults and swim only with adults. Это важное правило безопасности, которое легко сказать по-английски: Do not go alone.
</a:t>
            </a:r>
            <a:endParaRPr lang="en-US" sz="118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day in the park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like to ride a bike in the park. The trees are green, and the path is long and fun. I can play ball with my friends and feel happy all day.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Flying and drawing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a sunny day, I want to fly a kite and draw bright pictures. The wind helps the kite go high, and my notebook becomes full of summer ideas and colors.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favorite summer activities
</a:t>
            </a:r>
            <a:endParaRPr lang="en-US" sz="22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holiday: together is better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28002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всей семьёй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family will go on a trip, and everyone will be together. Дорога сама по себе становится частью отдыха, потому что можно разговаривать, смотреть вокруг и радоваться новому дню.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2388233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Пикник на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will have a picnic in the park or near the river. Такой отдых простой и весёлый: еда вкусная, воздух свежий, а рядом всегда есть место для игр.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596465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 воспоминания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will take photos to remember our holiday. Потом можно показать их друзьям и вспомнить смешные моменты, вкусную еду и красивые места, где была вся семья.
</a:t>
            </a:r>
            <a:endParaRPr lang="en-US" sz="1177" dirty="0"/>
          </a:p>
        </p:txBody>
      </p:sp>
      <p:sp>
        <p:nvSpPr>
          <p:cNvPr id="12" name="Text 5"/>
          <p:cNvSpPr txBox="1"/>
          <p:nvPr/>
        </p:nvSpPr>
        <p:spPr>
          <a:xfrm>
            <a:off x="6804696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у костра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Sometimes families sit near a campfire, talk and sing together. This makes the holiday warm and special, because everyone feels close and shares the same happy evening.
</a:t>
            </a:r>
            <a:endParaRPr lang="en-US" sz="117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we stay at home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отдых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home, I will read books and rest. Можно открыть любимую историю, а потом рассказать её другу. Домашнее лето тоже бывает спокойным, уютным и приятным.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дома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will play at home with toys or board games. Когда на улице очень жарко, это отличный план. Весёлые игры помогают провести день бодро и без скуки.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и двор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 have a garden, I will water flowers and watch the plants. Свой двор тоже может стать маленьким летним миром, где всегда есть что заметить.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will visit the park with my friends or family. Даже недолгая прогулка делает день ярче. Лето дома не скучное, если смотреть вокруг с любопытством.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get ready for the trip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simple holiday plan for children: choose, pack, check, take, go.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73" y="0"/>
            <a:ext cx="35428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Children’s summer dreams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744500" y="1338425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 песок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children say: My dream is the sea. They want to swim, build sandcastles and listen to the waves. For them, summer means sunshine, towels and very big smiles.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3744513" y="2215126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Others would like to go to the mountains. They imagine cool air, long walks and beautiful views. I would like to see high hills and feel the fresh wind.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3744513" y="3091829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и друзья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children want to go to camp. They can make new friends, play games and sing songs together. My dream is to have fun every day with a team.
</a:t>
            </a:r>
            <a:endParaRPr lang="en-US" sz="1158" dirty="0"/>
          </a:p>
        </p:txBody>
      </p:sp>
      <p:sp>
        <p:nvSpPr>
          <p:cNvPr id="14" name="Text 5"/>
          <p:cNvSpPr txBox="1"/>
          <p:nvPr/>
        </p:nvSpPr>
        <p:spPr>
          <a:xfrm>
            <a:off x="3744513" y="3968543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парк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students prefer a city park. They can ride a bike, eat ice cream and watch people around them. A city summer can be calm, bright and full of surprises.
</a:t>
            </a:r>
            <a:endParaRPr lang="en-US" sz="115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80800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7669" y="1277800"/>
            <a:ext cx="193987" cy="22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906" y="2927725"/>
            <a:ext cx="193987" cy="221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7277" y="2927725"/>
            <a:ext cx="214772" cy="221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43588" y="1302370"/>
            <a:ext cx="215700" cy="17256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makes summer special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567325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Summer is hot and bright, so the days feel long and cheerful. The sun gives us light for walks, games and happy outdoor adventures.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3524099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Мороженое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cold ice cream on a warm day is a tiny summer celebration. It makes children smile, especially after a walk or a game in the park.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567325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Walks in a park or near the river help us notice flowers, trees and birds. Summer is special because the world looks fresh and colorful.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524099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the weather is sunny and the plans are simple, children feel happy. Summer is my favorite season because it brings energy, joy and easy English words.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480874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Summer is a great time to meet friends, talk and play together. Shared games make every day more fun, lively and full of laughter.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summer plan in English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65600" y="1181488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First, choose one place for your holiday: I will go to the sea, the village, the camp or the city. Keep your answer short and clear.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00" y="2330385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причину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explain why. You can say: because I like swimming, because I want to see my grandma, or because I want to make friends. Это делает ответ живым.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5600" y="3479282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полное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Finally, speak 2 or 3 simple sentences. For example: I will go to the sea because I like swimming. I will be happy and have a great summer.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Summer starts with a plan and a smile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Summer is a time for simple plans, friendly words and bright dreams. Now children can answer: Where will you go next summer? I will go to… and enjoy every sunny day.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2026-05-30T08:28:43Z</dcterms:created>
  <dcterms:modified xsi:type="dcterms:W3CDTF">2026-05-30T08:28:43Z</dcterms:modified>
</cp:coreProperties>
</file>