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литературе: природа, свобода и характеры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край, где испытывается человек и рождается поэзия.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Кавказ привлекал писателей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русских авторов Кавказ был не просто далёкой окраиной, а местом ярких контрастов: горы, дороги, войны, новые люди и сильные чувства. Здесь особенно заметны свобода, честь и выбор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художественный мир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ущелья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вершины, тесные ущелья и крутые тропы создают ощущение величия и опасности, а вместе с ним — особую напряжённость сюжета и внутренний вызов герою.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грозы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Бурные реки, туман и гроза делают пейзаж живым и тревожным. Природа словно вмешивается в события и подчёркивает перемену настроения или испытание.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Конные поездки, караулы, перевалы и военные дороги показывают Кавказ как пространство пути. Герой здесь не стоит на месте, а постоянно делает выбор и проверяет себя.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фоне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пейзаж помогает раскрыть характер: один герой чувствует страх, другой — восхищение, третий — тоску по свободе. Так природа становится частью смысла произведения.
</a:t>
            </a:r>
            <a:endParaRPr lang="en-US" sz="8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поэзии А. С. Пушкина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пленник»: романтическая история на фоне гор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Пушкина горы становятся не просто декорацией, а местом испытания героя. Плен, опасность и встреча с чужим миром усиливают чувство свободы, к которой стремится человек.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«Кавказ»: восхищение величием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Кавказ показан как могучий и прекрасный край, который вызывает удивление и уважение. Пейзаж звучит почти как живая сила, перед которой человек чувствует себя маленьким.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и Кавказ: главная тема юности и вдохновения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сопровождал Лермонтова с ранних лет: поездки, впечатления и военная служба сделали этот край особенно близким его воображению и поэтическому взгляду.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«Мцыри» горы связаны с мечтой о воле, возвращении к истокам и праве жить по-настоящему. Кавказ становится пространством духовного выбора.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кавказские эпизоды раскрывают Печорина, Бэлу и горцев через столкновение характеров, привычек и разных представлений о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Кавказа особенно заметна у писателей XIX века и чаще всего связана с поэзией и прозой о человеке в испытании.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о Кавказе в школьной программе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представлен чаще других: именно у него Кавказ становится одной из центральных тем творчества.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программы по литературе; произведения XIX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край по-разному звучит у русских писателей.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произведение и литературная роль Кавказа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может быть и красивым пейзажем, и местом, где особенно ясно видно характер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произведения XIX века.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 Л. Н. Толстого: сюжет и главная мысль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Жилин и Костылин попадают в плен к горцам. С этого момента каждый из них по-своему реагирует на опасность и испытание.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Жизнь в ауле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знакомятся с бытом, людьми и обычаями. Жилин старается не терять достоинства, наблюдает и учится понимать окружающих.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к побегу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Жилин ищет выход из плена, проявляя терпение и смекалку. Его решимость растёт вместе с желанием вернуться к своим.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показывает силу характера героя. Толстой подчёркивает, что настоящая победа связана не только со свободой, но и с человечностью.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тема плена и свободы в «Кавказском пленнике»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Л. Н. Толстого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«Мцыри» М. Ю. Лермонтова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Мцыри Кавказ — это не фон, а мечта о настоящей жизни. Горные просторы зовут его сильнее монастырских стен, потому что там он надеется обрести свободу и понять самого себя.
</a:t>
            </a:r>
            <a:endParaRPr lang="en-US" sz="956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героя делает кавказский пейзаж частью его судьбы: тропы, ночь и буря сопровождают борьбу за волю. В поэме природа помогает увидеть одиночество, мужество и тоску по родине.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кавказских произведениях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ущелья и снежные вершины создают ощущение величия и недоступности. Такой пейзаж сразу показывает, что человек здесь сталкивается с чем-то сильнее и выше обычной повседневной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буря, ночь и бурные реки усиливают тревогу и напряжение. Эти детали помогают читателю почувствовать опасность дороги, плен или внутренний конфликт героя без долгих объяснений.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часто отражает состояние персонажа: если герой мечтает о воле, пейзаж становится широким и светлым; если он переживает кризис, в описании появляются мрак и гроза.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картины Кавказа обычно передают красоту, простор и чистоту мира. В них слышится восхищение природой, которая кажется свободной, независимой и почти безграничной.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писатели возвращаются к теме выбора между несвободой и волей, потому что именно она делает кавказские сюжеты особенно напряжёнными.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Кавказом в литературе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Кавказ в литературе прежде всего связан с внутренним выбором героя и испытанием его характера.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С. Пушкина, М. Ю. Лермонтова и Л. Н. Толстого, изучаемым в школьном курсе литературы.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кавказских произведений и их характеры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Жилин в рассказе Толстого отличается трудолюбием, смекалкой и спокойной настойчивостью. Он не сдается в трудной ситуации и старается понять людей вокруг, а не только спасти себя.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у Лермонтова показан как герой жажды свободы. Его сила не в воинской победе, а в стремлении жить по-настоящему, даже если путь к воле оказывается трагическим.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и горцы у Лермонтова и других авторов помогают увидеть разные типы характера. Одни герои скрытны и противоречивы, другие живут по строгим обычаям и ценят честь, слово и достоинство.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регион получает у писателей разные художественные смыслы.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образа Кавказа у Пушкина, Лермонтова и Толстого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Кавказ прежде всего романтичен, у Лермонтова напряжён и трагичен, у Толстого реалистичен и связан с нравственным испытанием.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М. Ю. Лермонтова и Л. Н. Толстого из школьной программы.
</a:t>
            </a:r>
            <a:endParaRPr lang="en-US" sz="6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кавказских произведений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становится важным направлением для Российской империи. Для писателей это территория границы, дальних дорог и встречи разных народов.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делают регион пространством постоянной опасности. В литературе появляются крепости, отряды, караулы и рискованные переходы через горы.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война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историческую реальность как фон для рассказов о плене, службе, дружбе и выборе. Так кавказские произведения становятся и увлекательными, и правдоподобными.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сюжеты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традиции и быт в литературе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как знак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кавказских произведениях часто описывают дом, где путника встречают по обычаю: с хлебом, водой и уважением. Такие сцены помогают увидеть, что для горцев честь и доброжелательность были важной частью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одежда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обращают внимание на яркую одежду, верховую езду, песни и танцы. Эти детали делают мир Кавказа живым и запоминающимся, а также помогают представить аул, семейный праздник или застолье без лишних объяснений.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слова, которые передают масштаб гор и резкую смену настроений в природе.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создают кавказский образ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используют эпитеты и контрасты: так Кавказ выглядит одновременно прекрасным, суровым и эмоционально напряжённым.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текстам А. С. Пушкина, М. Ю. Лермонтова и Л. Н. Толстого, изучаемым в школе.
</a:t>
            </a:r>
            <a:endParaRPr lang="en-US" sz="6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уроке литературы анализируется кавказский текст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связать сюжет произведения с его идеей и художественными особенностями.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кавказская тема остаётся важной сегодня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произведения помогают понять, как развивалась русская литература XIX века. На их примере легко увидеть разницу между романтизмом и реализмом.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напоминают, что ценность имеет не только сила, но и доброта, взаимопомощь, ответственность за слово. Именно поэтому они остаются понятными и современным читателям.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гор, рек и ущелий учат замечать красоту родного края. Через кавказские картины авторы показывают, как природа влияет на чувства и поступки человека.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образов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тема не исчезла: она встречается в театре, кино, иллюстрациях и школьных обсуждениях. Значит, эти произведения продолжают говорить с новым поколением.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литературе: природа, характер и выбор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русской литературе — это не только горы и пейзажи, но и проверка силы духа. Через его образы писатели говорят о свободе, достоинстве и выборе, который делает человек.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2026-05-19T05:07:22Z</dcterms:created>
  <dcterms:modified xsi:type="dcterms:W3CDTF">2026-05-19T05:07:22Z</dcterms:modified>
</cp:coreProperties>
</file>