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биосфере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биосфера сохраняет жизнь через постоянный обмен веществ?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круговороты веществ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показывают, что вещества в природе не исчезают, а переходят из одной формы в другую. Эта тема помогает понять работу экосистем, роль организмов и экологические ограничения для 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2001675"/>
            <a:ext cx="451200" cy="36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693672"/>
            <a:ext cx="451200" cy="40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система обмена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двигателем круговоротов служит солнечная энергия. Она поддерживает фотосинтез, испарение воды и многие процессы, благодаря которым элементы переходят из одних соединений в другие и снова вовлекаются в жизнь.
</a:t>
            </a:r>
            <a:endParaRPr lang="en-US" sz="78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 атмосферы участвуют в обмене углерода, азота, воды и серы. Через воздух вещества быстро перемещаются на большие расстояния, связывая сушу, океан, почвы и живые организмы.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многие соединения и переносит их между океанами, реками, почвами и организмами. Поэтому водная среда не только обеспечивает жизнь, но и ускоряет перенос химических элементов.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верхней части литосферы вещества высвобождаются при выветривании горных пород и входят в почвы. Здесь особенно заметны медленные, но важные геологические этапы круговоротов фосфора, серы и углерода.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животные, грибы и бактерии непрерывно преобразуют вещества, создавая новые соединения и возвращая элементы в среду. Именно живые организмы делают биосферу динамичной и устойчивой системой.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 круговороте веществ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и водоросли создают органические вещества из воды, углекислого газа и минеральных солей. Так в экосистемах появляется первичная химическая энергия, доступная другим организмам.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другие потребители используют уже готовое органическое вещество. Переходя по пищевым цепям, оно становится источником энергии и строительного материала для новых тканей.
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остатки организмов до минеральных соединений. Благодаря этому элементы возвращаются в почву и воду и снова становятся доступными растениям.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Замыкание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органические остатки накапливались бы, а вещества надолго выпадали бы из обмена. Именно разложение поддерживает непрерывность круговорота и плодородие экосистем.
</a:t>
            </a:r>
            <a:endParaRPr lang="en-US" sz="9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круговорота веществ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обмена между неживой средой, организмами и редуцентами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36200" y="37216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покидает поверхность океанов, суши и организмов, переходя в атмосферу в виде пара.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07075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охлаждается и превращается в капли, из которых формируются облака.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779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облаков вода возвращается на Землю в виде дождя, снега или града.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35880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 просачивание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стекает по поверхности, а часть просачивается в почву и пополняет подземные воды.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69396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возвращают значительную долю воды в атмосферу через испарение с поверхности листьев.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на 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недоступна для непосредственного использования: она сосредоточена в ледниках и подземных водоносных горизонтах.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пресной воды крайне мал по сравнению с океанической, поэтому его нужно беречь особенно тщательно.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обобщенные данные о распределении воды на Земле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CO2
</a:t>
            </a:r>
            <a:pPr algn="l" indent="0" marL="0">
              <a:lnSpc>
                <a:spcPct val="115000"/>
              </a:lnSpc>
              <a:buNone/>
            </a:pPr>
            <a:r>
              <a:rPr lang="en-US" sz="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забирают углекислый газ из атмосферы в процессе фотосинтеза и включают углерод в состав органических веществ, из которых строятся клетки, ткани и органы.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 цепям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переходит от растений к животным и другим организмам вместе с пищей. Так он многократно включается в живую массу разных уровней пищевой цепи.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при дыхании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 живые организмы выделяют углекислый газ обратно в атмосферу. Это делает обмен углерода постоянным и быстрым в пределах экосистем.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организмов углерод частично накапливается в почвах, а затем возвращается в среду при разложении органики редуцентами, особенно бактериями и грибами.
</a:t>
            </a:r>
            <a:endParaRPr lang="en-US" sz="999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резервуары углерода находятся в океанах, торфяниках, осадочных породах, а также в угле, нефти и газе, где он может сохраняться очень долго.
</a:t>
            </a:r>
            <a:endParaRPr lang="en-US" sz="10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потоки углерода между оболочками Земли
</a:t>
            </a:r>
            <a:endParaRPr lang="en-US" sz="234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 не запасы углерода, а относительную выраженность ключевых процессов обмена между живым веществом, атмосферой и почвами.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обмен связан с биологическими процессами, тогда как геологические и океанические потоки идут значительно медленнее.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круговорота углерода; относительная интенсивность потоков показана условно
</a:t>
            </a:r>
            <a:endParaRPr lang="en-US" sz="7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0150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около 78% воздуха, но в молекулярной форме N2 он почти недоступен большинству организмов. Поэтому биосфере нужны процессы превращения в доступные соединения.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1651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Бактерии-азотфиксаторы и молнии переводят молекулярный азот в аммонийные соединения. Именно этот этап открывает азоту путь в живые системы и пищевые цепи.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12878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Нитрификация и усвоение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аммонийные соединения превращаются в нитриты и нитраты. Растения поглощают их корнями и используют азот для синтеза белков и нуклеиновых кислот.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0924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 цепям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азот вместе с пищей, а после гибели организмов и выделения отходов он снова попадает в почву через деятельность редуцентов.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05603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восстанавливают нитраты до молекулярного азота. В результате азот возвращается в атмосферу, и цикл замыкается.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азотного цикла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последовательности процессов азотного цикла: фиксация, нитрификация, ассимиляция, аммонификация и денитрификация.
</a:t>
            </a:r>
            <a:endParaRPr lang="en-US" sz="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биогеохимических циклов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где сосредоточены основные запасы веществ и насколько быстро они перемещаются между оболочками Земли.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Водный, углеродный и азотный циклы обмениваются веществом быстрее; фосфорный цикл сильнее связан с горными породами и потому идет медленнее.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биологии: биогеохимические циклы веществ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перемещается главным образом через горные породы, почвы и живые организмы, а не через атмосферу.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значимой газовой фазы у фосфора нет, поэтому его круговорот идет медленнее других основных циклов.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биологии: биогеохимические циклы; описание фосфорного цикла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серы и его биологическое значение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серы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поступает в окружающую среду при вулканизме, разложении органики и сжигании топлива. Эти процессы переводят ее соединения в воздух, воду и почву, откуда они вновь вовлекаются в живые системы.
</a:t>
            </a:r>
            <a:endParaRPr lang="en-US" sz="1062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организмах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сера входит в состав аминокислот, белков, ферментов и некоторых витаминов. Поэтому она необходима для обмена веществ, роста тканей и нормальной работы многих биохимических реакций.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 окислении и восстановлении соединений серы, меняя их форму и доступность. Благодаря им сульфаты и другие вещества непрерывно переходят между разными средами.
</a:t>
            </a:r>
            <a:endParaRPr lang="en-US" sz="1092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оболочек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серы циркулируют между воздухом, водой, почвой и организмами. Этот обмен поддерживает химическое равновесие экосистем и влияет на плодородие, состав воздуха и устойчивость природных сообществ.
</a:t>
            </a:r>
            <a:endParaRPr lang="en-US" sz="10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 круговороты веществ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хозяйственной деятельности воздействуют на круговороты одновременно, меняя состав атмосферы, воды и почв.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сочетанные воздействия: они усиливают выбросы углерода, нарушают баланс азота и фосфора и снижают устойчивость экосистем.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круговоротов веществ в биосфере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природных круговоротов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водоемов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азота и фосфора вызывает массовое развитие водорослей. После их отмирания разложение потребляет кислород, и водоем теряет условия для жизни многих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парникового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углекислого газа нарушает углеродный баланс атмосферы. Это усиливает удержание тепла и делает климатические изменения более заметными и долгосрочными.
</a:t>
            </a:r>
            <a:endParaRPr lang="en-US" sz="865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водного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нарушается круговорот воды, чаще возникают засухи и паводки. Одновременно уменьшаются запасы доступной пресной воды, что особенно опасно для населения и сельского хозяйства.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 снижает содержание гумуса, ухудшает структуру и уменьшает плодородие. В результате падает урожайность, сокращается разнообразие организмов и ослабевает устойчивость экосистем.
</a:t>
            </a:r>
            <a:endParaRPr lang="en-US" sz="8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узел круговорота веществ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слой, который держит экосистему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выглядит как неподвижная основа ландшафта, но на самом деле это место постоянного обмена веществ. Здесь встречаются корни, вода, воздух, минеральные частицы и миллионы микроорганизмов, которые непрерывно преобразуют органические остатки в доступные соединения.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редуцентов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 почвенные животные разрушают опавшие листья, корни и остатки организмов. Их деятельность возвращает минеральные ионы в оборот и создает гумус, который удерживает влагу и питательные вещества.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как результат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зависит не только от состава почвы, но и от ее структуры, аэрации и влажности. Когда условия нарушаются, растения получают меньше питания, а наземные экосистемы становятся менее устойчивыми.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633" y="1824062"/>
            <a:ext cx="3206359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устойчивость биосферы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помогают уменьшить потери веществ и поддержать природное равновесие в разных частях биосферы.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 веществ и выбросов работает сразу на несколько циклов, поэтому даже локальные меры дают заметный экологический эффект.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антропогенного влияния на биогеохимические циклы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26" y="2179071"/>
            <a:ext cx="371925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и жизнь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 углерода, азота, фосфора и воды. Если круговороты нарушены, почвы беднеют, урожайность падает, а качество продуктов становится менее стабильным.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 формируется и обновляется в рамках водного цикла. Его нарушения приводят к дефициту ресурсов, загрязнению источников и росту риска для здоровья населения.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связан с круговоротами углерода, азота и серы. Выбросы транспорта и промышленности меняют этот баланс и увеличивают нагрузку на экосистемы и человека.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круговоротов помогает принимать более взвешенные решения в энергетике, промышленности и быту. Так снижаются экологические риски и сохраняются ресурсы для будущих поколений.
</a:t>
            </a:r>
            <a:endParaRPr lang="en-US" sz="7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существует благодаря обмену веществ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все связано: элементы постоянно переходят из среды в живые организмы и возвращаются обратно. Чем бережнее человек относится к этим связям, тем устойчивее экосистема и выше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2026-06-01T18:54:21Z</dcterms:created>
  <dcterms:modified xsi:type="dcterms:W3CDTF">2026-06-01T18:54:21Z</dcterms:modified>
</cp:coreProperties>
</file>