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have got: как сказать, что у кого-то есть предметы, семья и вещи.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got в Present Simple: тема урока и основные случаи употребления
</a:t>
            </a:r>
            <a:endParaRPr lang="en-US" sz="232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got — одна из самых частых конструкций в британском английском. Она помогает быстро говорить о семье, вещах, внешности и школьной жизни, поэтому регулярно появляется в учебниках, диалогах и упражнениях.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have got часто встречается на уроках английского языка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438" y="1648250"/>
            <a:ext cx="922425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0177" y="1648250"/>
            <a:ext cx="922425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85592" y="1648250"/>
            <a:ext cx="922425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51015" y="1648250"/>
            <a:ext cx="922425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have got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 вещи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got показывает, что у человека что-то есть: ручка, рюкзак, тетрадь или новый класс. Конструкция помогает строить короткие и понятные предложения для повседневной речи.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родственники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have got удобно говорить о семье: брате, сестре, родителях и других родственниках. Такие предложения часто встречаются в рассказах о себе и в учебных диалогах.
</a:t>
            </a:r>
            <a:endParaRPr lang="en-US" sz="880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окружение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подходит для описания того, что есть дома: комната, стол, компьютер, игрушки. Она особенно полезна, когда нужно быстро перечислить знакомые предметы и места.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темы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got часто используется на уроках, потому что помогает говорить о школьных вещах, расписании и принадлежностях. Это делает речь простой и связанной с реальной жизнью ученика.
</a:t>
            </a:r>
            <a:endParaRPr lang="en-US" sz="8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419109"/>
            <a:ext cx="3377400" cy="8095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have got в утвердительных, отрицательных и вопросительных предложениях
</a:t>
            </a:r>
            <a:endParaRPr lang="en-US" sz="2391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формы конструкции в трёх типах предложений и помогает быстро увидеть разницу между have и has.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he/she/it используется has, а с I/you/we/they — have; got сохраняется в полной модели и исчезает в кратких ответах.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модель Present Simple с have got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предложении с have got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380890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отрицательной форме после have или has добавляется not. В разговорной речи чаще используют сокращение haven’t got или hasn’t got, потому что оно звучит естественно и легко произносится.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9455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утвердительном предложении сначала идёт подлежащее, затем have или has, потом got и только после этого дополнение. Такая схема помогает сразу строить правильную фразу без лишних перестановок слов.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517050" y="1524275"/>
            <a:ext cx="18099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вопросительном предложении have или has ставится в начало. После него идёт подлежащее и got, поэтому вопрос быстро узнаётся по интонации и порядку слов.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вопрос и краткий ответ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утверждения к вопросу и двум кратким ответам в модели have got.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формы have got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302616" y="1493196"/>
            <a:ext cx="3801193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выражает 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 показывает отсутствие предмета, человека или признака: нет карандаша, нет велосипеда, нет домашнего задания. Она помогает точно сообщить, чего у кого-то не хватает.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42212" y="2501894"/>
            <a:ext cx="3801193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чаще всего встречаются haven’t got и hasn’t got. Эти варианты короче, звучат естественнее и поэтому особенно удобны в диалогах, коротких ответах и сообщениях.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440819" y="3510594"/>
            <a:ext cx="3801193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have not got и has not got тоже правильные, но в повседневной речи используются реже. Их важно узнавать в тексте, чтобы не путать с сокращёнными вариантами.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got и have в британском и американском английском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типичное распределение: в британском английском чаще звучит have got, а в американском — have.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урока важно запомнить не абсолютные цифры, а тенденцию: обе формы правильные, но their распространённость зависит от варианта английского языка.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схема на основе общеизвестной нормы употребления; значения условные, для наглядности.
</a:t>
            </a:r>
            <a:endParaRPr lang="en-US" sz="55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6412" y="1596350"/>
            <a:ext cx="503475" cy="5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6412" y="2278623"/>
            <a:ext cx="503475" cy="5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6412" y="2960900"/>
            <a:ext cx="503475" cy="5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6412" y="3632375"/>
            <a:ext cx="503475" cy="575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have got особенно удобно использовать
</a:t>
            </a:r>
            <a:endParaRPr lang="en-US" sz="2561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отлично подходит для рассказа о родственниках: брате, сестре, родителях. Такие предложения легко составлять, потому что тема близка каждому ученику и часто встречается в заданиях.
</a:t>
            </a:r>
            <a:endParaRPr lang="en-US" sz="722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got удобно использовать, когда речь идёт о питомцах и животных дома. С его помощью можно быстро сказать, есть ли у кого-то кошка, собака или другой любимец.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принадлежности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have got легко говорить о тетрадях, ручках, карандашах, рюкзаке и учебниках. Это особенно полезно на уроках, где нужно описывать вещи из школьного набора.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и вещи дома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помогает описывать глаза, волосы, одежду и предметы в комнате. Такие фразы часто нужны в простых рассказах о человеке, доме или любимых вещах.
</a:t>
            </a:r>
            <a:endParaRPr lang="en-US" sz="72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453559"/>
            <a:ext cx="3377400" cy="8095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have got и have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конструкции похожи и чем отличаются в обычной школьной речи.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конструкции могут означать «иметь», но have got чаще узнаётся в учебных диалогах, а have шире используется в разных ситуациях.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общеупотребительных грамматических форм английского языка
</a:t>
            </a:r>
            <a:endParaRPr lang="en-US" sz="7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сливаются в одно
</a:t>
            </a:r>
            <a:pPr algn="ctr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диалогах сокращения помогают говорить быстрее и естественнее. Вместо полного I have got часто пишут I’ve got, а вместо we have got — we’ve got. Такие формы легко встретить в сообщениях, репликах и коротких упражнениях.
</a:t>
            </a:r>
            <a:endParaRPr lang="en-US" sz="892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перепутать he’s got и he is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he’s got выглядит похоже на he is, поэтому при чтении важно смотреть на смысл предложения. Если речь идёт о наличии, вещи или родстве, значит перед вами конструкция have got, а не обычный глагол be.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в короткой записи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отрицательных предложениях школьники часто видят haven’t got и hasn’t got. Эти формы особенно удобны в списках, заметках и заданиях на перевод. Чем чаще ученик распознаёт их в тексте, тем легче строить собственные предложения.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Сокращённые формы, которые часто встречаются в тексте
</a:t>
            </a:r>
            <a:endParaRPr lang="en-US" sz="2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в теме have got
</a:t>
            </a:r>
            <a:endParaRPr lang="en-US" sz="2733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показаны самые частые замены, которые мешают правильно собрать фразу. Особенно важно помнить лицо подлежащего и то, что слово got сохраняется в модели.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связаны не со значением, а с формой: лицо, порядок слов и наличие got должны совпадать.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have got; 2025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87600" y="724175"/>
            <a:ext cx="61572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 с yes и no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0433" y="15094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вопрос можно ответить утвердительно, используется короткая форма Yes, I have или Yes, she has. После yes повторяется только have или has, а слово got не добавляется.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00433" y="24328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отрицания подходят формы No, I haven’t и No, she hasn’t. Такой ответ звучит естественно в разговоре и помогает не повторять полное предложение каждый раз.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000433" y="33562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 всегда согласуется с подлежащим: I, you, we, they — have; he, she, it — has. Это правило проверяют в устной речи и в письменных заданиях.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правильной формы have got
</a:t>
            </a:r>
            <a:endParaRPr lang="en-US" sz="2517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построения утверждения, отрицания и вопроса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в рюкзаке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удобно говорить о вещах из школьного рюкзака: I’ve got a pencil case, a book and a ruler. Такие фразы легко связать с реальными предметами, которые ученик видит каждый день.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расписание и уроки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диалогах часто встречаются предложения вроде Have you got a notebook? и We’ve got maths today. Они помогают говорить не только о вещах, но и о расписании, домашнем задании и учебных планах.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have got из школьной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модель в четырёх вариантах предложения
</a:t>
            </a:r>
            <a:endParaRPr lang="en-US" sz="2455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и та же мысль меняется в утверждении, отрицании, вопросе и кратком ответе.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формах сохраняется основа смысла, но меняются порядок слов и служебные элементы. Это помогает быстро узнавать модель в тексте.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 теме have got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конструкции have got
</a:t>
            </a:r>
            <a:endParaRPr lang="en-US" sz="2854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одна конструкция помогает говорить о вещах, семье и внешности. В учебных заданиях чаще всего встречаются первые два значения.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случаи связаны с тем, что у человека или предмета что-то есть; описание внешности используется реже, но тоже важно.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have got; 2025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438" y="1648250"/>
            <a:ext cx="922425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0177" y="1648250"/>
            <a:ext cx="922425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19705" y="1648250"/>
            <a:ext cx="1054200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54077" y="1679217"/>
            <a:ext cx="1116300" cy="992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have got и Present Simple действия
</a:t>
            </a:r>
            <a:endParaRPr lang="en-US" sz="2432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или вещь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got отвечает на вопрос, что у человека есть. Например: I have got a dog. Здесь говорится не о действии, а о состоянии или принадлежности.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действие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действия показывает привычку или регулярное действие: I play football on Saturdays. Эта форма описывает то, что человек делает обычно.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вопросы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have got спрашивают Have you got a bike? , а для действия — Do you play football? Важно не смешивать эти модели, чтобы вопрос звучал правильно.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путаться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говорится о предмете, семье, внешности или животном, чаще нужен have got. Если речь о действиях по расписанию или привычке, нужен обычный Present Simple.
</a:t>
            </a:r>
            <a:endParaRPr lang="en-US" sz="88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8535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по модели have got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подходящие слова и проверьте, как меняется форма в разных типах предложений.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 помогают отработать и лексику, и грамматику одновременно. Особенно полезно менять одно слово, сохраняя структуру предложения.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 по теме have got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got помогает быстро и понятно говорить о том, что есть у человека. Если запомнить have/has, слово got, отрицание с not и краткие ответы без got, строить фразы станет намного проще.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have got в Present Simple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2026-05-31T03:49:41Z</dcterms:created>
  <dcterms:modified xsi:type="dcterms:W3CDTF">2026-05-31T03:49:41Z</dcterms:modified>
</cp:coreProperties>
</file>