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Describing Objects in English: Words, Order, and Examples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описывать предметы точно, просто и по порядку.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предметов помогает ясно говорить и писать, встречается в заданиях, диалогах, объявлениях и загадках. В 7 классе эта тема расширяет словарь по школьным, домашним и технологическим вещам.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уметь описывать предметы на английском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Parts of an Object Description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9404100" y="1797623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предмета
</a:t>
            </a:r>
            <a:pPr algn="l" indent="0" marL="0">
              <a:lnSpc>
                <a:spcPct val="100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называют сам предмет, чтобы сразу было понятно, о чём идёт речь: a bag, a lamp, a toy. Это задаёт тему и делает описание понятным с первого предложения.
</a:t>
            </a:r>
            <a:endParaRPr lang="en-US" sz="2609" dirty="0"/>
          </a:p>
        </p:txBody>
      </p:sp>
      <p:sp>
        <p:nvSpPr>
          <p:cNvPr id="13" name="Text 3"/>
          <p:cNvSpPr txBox="1"/>
          <p:nvPr/>
        </p:nvSpPr>
        <p:spPr>
          <a:xfrm>
            <a:off x="9404100" y="3499957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дают общее впечатление: большой, маленький, старый, современный, лёгкий или тяжёлый. Такие слова помогают быстро представить предмет и показывают его главные особенности без длинного объяснения.
</a:t>
            </a:r>
            <a:endParaRPr lang="en-US" sz="2445" dirty="0"/>
          </a:p>
        </p:txBody>
      </p:sp>
      <p:sp>
        <p:nvSpPr>
          <p:cNvPr id="14" name="Text 4"/>
          <p:cNvSpPr txBox="1"/>
          <p:nvPr/>
        </p:nvSpPr>
        <p:spPr>
          <a:xfrm>
            <a:off x="9404100" y="5202282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добавляют признаки, которые можно увидеть: цвет, форму, материал и части. Здесь удобно использовать короткие модели с It is и It has, чтобы не перегружать текст.
</a:t>
            </a:r>
            <a:endParaRPr lang="en-US" sz="2592" dirty="0"/>
          </a:p>
        </p:txBody>
      </p:sp>
      <p:sp>
        <p:nvSpPr>
          <p:cNvPr id="15" name="Text 5"/>
          <p:cNvSpPr txBox="1"/>
          <p:nvPr/>
        </p:nvSpPr>
        <p:spPr>
          <a:xfrm>
            <a:off x="9404100" y="6904607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и 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предмет имеет важные мелкие детали, их стоит назвать отдельно: карманы, кнопки, застёжка, экран, ручка. Конструкция there is / there are помогает перечислять такие элементы естественно.
</a:t>
            </a:r>
            <a:endParaRPr lang="en-US" sz="2445" dirty="0"/>
          </a:p>
        </p:txBody>
      </p:sp>
      <p:sp>
        <p:nvSpPr>
          <p:cNvPr id="16" name="Text 6"/>
          <p:cNvSpPr txBox="1"/>
          <p:nvPr/>
        </p:nvSpPr>
        <p:spPr>
          <a:xfrm>
            <a:off x="9404100" y="8606932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Назначение предмета
</a:t>
            </a:r>
            <a:pPr algn="l" indent="0" marL="0">
              <a:lnSpc>
                <a:spcPct val="100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обычно говорят, для чего нужен предмет: for school, for reading, for play. Так описание становится полным, потому что читатель понимает не только внешний вид, но и функцию.
</a:t>
            </a:r>
            <a:endParaRPr lang="en-US" sz="248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707737"/>
            <a:ext cx="9042900" cy="307192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по теме describing objects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Features for Describing Objects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показывает, какие вопросы помогают описывать предмет и какие слова можно использовать в ответе.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Лучшее описание сочетает несколько признаков: форму, размер, материал и детали. Один признак редко даёт полную картину.
</a:t>
            </a:r>
            <a:endParaRPr lang="en-US" sz="4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200" y="2336733"/>
            <a:ext cx="6835800" cy="66488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1359450" y="707575"/>
            <a:ext cx="16245600" cy="13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General to Specific: The Usual Order of Details
</a:t>
            </a:r>
            <a:endParaRPr lang="en-US" sz="4500" dirty="0"/>
          </a:p>
        </p:txBody>
      </p:sp>
      <p:sp>
        <p:nvSpPr>
          <p:cNvPr id="11" name="Text 2"/>
          <p:cNvSpPr txBox="1"/>
          <p:nvPr/>
        </p:nvSpPr>
        <p:spPr>
          <a:xfrm>
            <a:off x="8410675" y="2336425"/>
            <a:ext cx="91944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общее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обычно начинается с названия предмета, а затем уточняется его общий вид. Такой ход помогает читателю быстро понять, о каком объекте идёт речь, ещё до деталей.
</a:t>
            </a:r>
            <a:endParaRPr lang="en-US" sz="2800" dirty="0"/>
          </a:p>
        </p:txBody>
      </p:sp>
      <p:sp>
        <p:nvSpPr>
          <p:cNvPr id="12" name="Text 3"/>
          <p:cNvSpPr txBox="1"/>
          <p:nvPr/>
        </p:nvSpPr>
        <p:spPr>
          <a:xfrm>
            <a:off x="8410675" y="3801800"/>
            <a:ext cx="91944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основные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общего названия удобно добавить размер, цвет и материал. Эти признаки чаще всего замечают первыми, поэтому они делают описание ясным, коротким и легко узнаваемым.
</a:t>
            </a:r>
            <a:endParaRPr lang="en-US" sz="2800" dirty="0"/>
          </a:p>
        </p:txBody>
      </p:sp>
      <p:sp>
        <p:nvSpPr>
          <p:cNvPr id="13" name="Text 4"/>
          <p:cNvSpPr txBox="1"/>
          <p:nvPr/>
        </p:nvSpPr>
        <p:spPr>
          <a:xfrm>
            <a:off x="8410675" y="5267175"/>
            <a:ext cx="91944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части предмета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называют элементы, которые есть у предмета: крышка, карманы, экран, ручка, застёжка. Именно они помогают отличить похожие вещи и делают описание более точным.
</a:t>
            </a:r>
            <a:endParaRPr lang="en-US" sz="2800" dirty="0"/>
          </a:p>
        </p:txBody>
      </p:sp>
      <p:sp>
        <p:nvSpPr>
          <p:cNvPr id="14" name="Text 5"/>
          <p:cNvSpPr txBox="1"/>
          <p:nvPr/>
        </p:nvSpPr>
        <p:spPr>
          <a:xfrm>
            <a:off x="8410675" y="6732550"/>
            <a:ext cx="91944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Завершают особенностью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добавляют необычную деталь: яркий узор, сломанную молнию, странный цвет или редкую форму. Такая деталь запоминается и помогает узнать предмет без картинки.
</a:t>
            </a:r>
            <a:endParaRPr lang="en-US" sz="2800" dirty="0"/>
          </a:p>
        </p:txBody>
      </p:sp>
      <p:sp>
        <p:nvSpPr>
          <p:cNvPr id="15" name="Text 6"/>
          <p:cNvSpPr txBox="1"/>
          <p:nvPr/>
        </p:nvSpPr>
        <p:spPr>
          <a:xfrm>
            <a:off x="8410675" y="8197925"/>
            <a:ext cx="91944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порядок важен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идти от общего к частному, описание звучит логично и понятно. Читатель сначала получает общую картину, а затем постепенно видит всё больше важных подробностей.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Adjectives That Make Descriptions Clear
</a:t>
            </a:r>
            <a:endParaRPr lang="en-US" sz="4500" dirty="0"/>
          </a:p>
        </p:txBody>
      </p:sp>
      <p:sp>
        <p:nvSpPr>
          <p:cNvPr id="11" name="Text 2"/>
          <p:cNvSpPr txBox="1"/>
          <p:nvPr/>
        </p:nvSpPr>
        <p:spPr>
          <a:xfrm>
            <a:off x="1397000" y="3219075"/>
            <a:ext cx="2518800" cy="498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 размер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round, rectangular, tall, short помогают сразу представить форму и размер предмета. Они особенно полезны, когда нужно быстро и точно описать вещь без длинных объяснений.
</a:t>
            </a:r>
            <a:endParaRPr lang="en-US" sz="2600" dirty="0"/>
          </a:p>
        </p:txBody>
      </p:sp>
      <p:sp>
        <p:nvSpPr>
          <p:cNvPr id="12" name="Text 3"/>
          <p:cNvSpPr txBox="1"/>
          <p:nvPr/>
        </p:nvSpPr>
        <p:spPr>
          <a:xfrm>
            <a:off x="4863031" y="3219075"/>
            <a:ext cx="2518800" cy="498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 и удобство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heavy, light и useful показывают, насколько предмет удобен в использовании. Такие прилагательные часто нужны в описании рюкзака, книги, стула или школьных принадлежностей.
</a:t>
            </a:r>
            <a:endParaRPr lang="en-US" sz="2600" dirty="0"/>
          </a:p>
        </p:txBody>
      </p:sp>
      <p:sp>
        <p:nvSpPr>
          <p:cNvPr id="13" name="Text 4"/>
          <p:cNvSpPr txBox="1"/>
          <p:nvPr/>
        </p:nvSpPr>
        <p:spPr>
          <a:xfrm>
            <a:off x="8329054" y="3219075"/>
            <a:ext cx="2518800" cy="498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и вид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soft, hard, smooth, rough, shiny описывают поверхность и внешний вид. Они помогают передать не только цвет, но и то, как предмет выглядит или ощущается.
</a:t>
            </a:r>
            <a:endParaRPr lang="en-US" sz="2600" dirty="0"/>
          </a:p>
        </p:txBody>
      </p:sp>
      <p:sp>
        <p:nvSpPr>
          <p:cNvPr id="14" name="Text 5"/>
          <p:cNvSpPr txBox="1"/>
          <p:nvPr/>
        </p:nvSpPr>
        <p:spPr>
          <a:xfrm>
            <a:off x="11795077" y="3219075"/>
            <a:ext cx="2518800" cy="498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прилагательные обычно стоят перед существительным: a red bag, a small table, a shiny coin. Это правило важно помнить, чтобы не нарушать порядок слов.
</a:t>
            </a:r>
            <a:endParaRPr lang="en-US" sz="2600" dirty="0"/>
          </a:p>
        </p:txBody>
      </p:sp>
      <p:sp>
        <p:nvSpPr>
          <p:cNvPr id="15" name="Text 6"/>
          <p:cNvSpPr txBox="1"/>
          <p:nvPr/>
        </p:nvSpPr>
        <p:spPr>
          <a:xfrm>
            <a:off x="15261100" y="3219075"/>
            <a:ext cx="2518800" cy="498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признаков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описании можно использовать сразу несколько прилагательных: a small red bag, a heavy old box, a shiny round coin. Главное — не перегружать предложение лишними словами.
</a:t>
            </a:r>
            <a:endParaRPr lang="en-US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обобщённая модель частотности признаков в описаниях предметов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 Common Features in Object Descriptions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 форма чаще всего помогают узнать предмет быстрее всего, особенно в коротком устном ответе или загадке.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признаки дают быстрый опознавательный эффект, а дополнительные детали делают описание точнее и полезнее.
</a:t>
            </a:r>
            <a:endParaRPr lang="en-US" sz="4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495" y="2915264"/>
            <a:ext cx="808200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4975" y="2915264"/>
            <a:ext cx="707175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9046" y="6638231"/>
            <a:ext cx="505125" cy="80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74992" y="6638231"/>
            <a:ext cx="707175" cy="80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Describing School Things and Everyday Objects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пенала подходят простые описания: small, rectangular, blue, with a zipper. Такие слова легко запомнить и использовать в коротком ответе о школьных вещах.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Пенал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рюкзака обычно описывают size, color, pockets, straps and weight. Эти признаки важны, потому что они показывают, удобен ли рюкзак для школы и повседневного использования.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телефона полезно назвать screen, buttons, case and battery. Такое описание помогает не только показать внешний вид, но и отметить важные части и состояние предмета.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удобно описывать через cover, pages, format and condition. Эти слова позволяют коротко сказать, как выглядит предмет и насколько он подходит для учёбы.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описывать предмет по шагам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устного ответа и короткого письменного текста
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0" y="2805935"/>
            <a:ext cx="6835800" cy="63217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497200" y="852250"/>
            <a:ext cx="6835800" cy="16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Comparing Similar Objects in English
</a:t>
            </a:r>
            <a:endParaRPr lang="en-US" sz="4500" dirty="0"/>
          </a:p>
        </p:txBody>
      </p:sp>
      <p:sp>
        <p:nvSpPr>
          <p:cNvPr id="13" name="Text 2"/>
          <p:cNvSpPr txBox="1"/>
          <p:nvPr/>
        </p:nvSpPr>
        <p:spPr>
          <a:xfrm>
            <a:off x="9404100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предметы похожи, сравнение показывает, чем они отличаются. Для этого используют bigger than, smaller than, lighter than, more useful than, чтобы различия звучали ясно и естественно.
</a:t>
            </a:r>
            <a:endParaRPr lang="en-US" sz="2915" dirty="0"/>
          </a:p>
        </p:txBody>
      </p:sp>
      <p:sp>
        <p:nvSpPr>
          <p:cNvPr id="14" name="Text 3"/>
          <p:cNvSpPr txBox="1"/>
          <p:nvPr/>
        </p:nvSpPr>
        <p:spPr>
          <a:xfrm>
            <a:off x="9404100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по признакам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карандаша можно сравнить по длине, толщине и цвету, а два рюкзака — по размеру, количеству карманов и материалу. Так описание становится точнее и интереснее.
</a:t>
            </a:r>
            <a:endParaRPr lang="en-US" sz="3000" dirty="0"/>
          </a:p>
        </p:txBody>
      </p:sp>
      <p:sp>
        <p:nvSpPr>
          <p:cNvPr id="15" name="Text 4"/>
          <p:cNvSpPr txBox="1"/>
          <p:nvPr/>
        </p:nvSpPr>
        <p:spPr>
          <a:xfrm>
            <a:off x="14115125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сравнение особенно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полезно, если нужно выбрать лучший предмет, объяснить разницу или описать похожие вещи. Оно помогает не повторять одинаковые слова и делает речь более содержательной.
</a:t>
            </a:r>
            <a:endParaRPr lang="en-US" sz="2941" dirty="0"/>
          </a:p>
        </p:txBody>
      </p:sp>
      <p:sp>
        <p:nvSpPr>
          <p:cNvPr id="16" name="Text 5"/>
          <p:cNvSpPr txBox="1"/>
          <p:nvPr/>
        </p:nvSpPr>
        <p:spPr>
          <a:xfrm>
            <a:off x="14115125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конструкции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сравнение часто строится с than: a bigger bag than mine, a lighter pencil than yours. Эти модели просты и подходят для школьных ответов.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Sentence Patterns for Describing Objects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1495200" y="2890275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описание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короткого предложения, которое называет предмет и даёт его общий вид. Модель It is a blue pen помогает сразу понять, что это за вещь, какого она цвета и насколько она проста.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10342675" y="2890275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и назначение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описание стало полным, укажите материал и цель предмета. Например: It is made of plastic. It is used for writing. Такие фразы особенно полезны в 7 классе, потому что подходят для многих предметов.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495200" y="5715350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и части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 — добавить признаки и детали с помощью It has или has got. Так описание становится точнее: It has a black cap, It has got two pockets. Эти модели легко запомнить и использовать.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342675" y="5715350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Дополнительное пояснение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более длинных ответах можно соединять части через with, and или because. Например: It is soft because it is made of fabric. Это помогает объяснить не только внешний вид, но и свойства предмета.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4187339"/>
            <a:ext cx="8493000" cy="288512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Less Accurate and More Accurate English Words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более точные слова делают описание предмета яснее и выразительнее.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Конкретные слова передают внешний вид и состояние точнее, чем общие оценки. Это делает описание понятным даже без картинки.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по теме describing objects.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интерпретация по теме describing objects.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Features Matter Most for Different Objects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предмета свои главные признаки: у рюкзака важны удобство и вместимость, у телефона — экран и корпус, у книги — обложка и формат.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Значимые детали зависят от назначения предмета. Для повседневных вещей особенно важны удобство, прочность и состояние.
</a:t>
            </a:r>
            <a:endParaRPr lang="en-US" sz="4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Descriptions in Riddles and Advertisements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574350" y="3881851"/>
            <a:ext cx="4579500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загадке предмет не называют прямо. Вместо этого перечисляют заметные признаки, чтобы слушатель догадался сам. Обычно выбирают яркие детали, которые легко представить и сравнить.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7092581" y="3881851"/>
            <a:ext cx="4579500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объявлении описание должно быть практичным и точным. Важно назвать цвет, размер, состояние и особые отметки, чтобы человек быстро понял, что именно предлагается или ищется.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12624928" y="3881851"/>
            <a:ext cx="4579500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цель — разные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признаков зависит от задачи текста. Если нужно заинтересовать, выделяют необычные детали; если нужно помочь найти вещь, добавляют максимум полезной и конкретной информации.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Same Object Can Be Described in Different Ways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рюкзак можно описать как practical and light. У него два широких лямки, несколько карманов и крепкая застёжка, поэтому он удобен для повседневного использования в школе.
</a:t>
            </a:r>
            <a:endParaRPr lang="en-US" sz="2322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для школы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рюкзак потерялся, важны другие детали: его цвет, размер, brand and special marks. Например, заметная нашивка, царапина на кармане или необычный узор помогут быстрее его узнать.
</a:t>
            </a:r>
            <a:endParaRPr lang="en-US" sz="2322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Потерянная вещь
</a:t>
            </a:r>
            <a:endParaRPr lang="en-US" sz="2800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выбора в магазине нужно обратить внимание на material, comfort, number of pockets and price. Тогда описание помогает сравнить похожие рюкзаки и выбрать тот, который действительно подходит.
</a:t>
            </a:r>
            <a:endParaRPr lang="en-US" sz="2322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в магазине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Check an Object Description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проверки полного и понятного описания предмета.
</a:t>
            </a:r>
            <a:endParaRPr lang="en-US" sz="2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4655" y="2827747"/>
            <a:ext cx="614400" cy="61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4905" y="2827747"/>
            <a:ext cx="614400" cy="61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45155" y="2827747"/>
            <a:ext cx="614400" cy="614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40505" y="2839747"/>
            <a:ext cx="664200" cy="590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060755" y="2869267"/>
            <a:ext cx="664200" cy="53136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 Vocabulary Bank for Grade 7
</a:t>
            </a:r>
            <a:endParaRPr lang="en-US" sz="4500" dirty="0"/>
          </a:p>
        </p:txBody>
      </p:sp>
      <p:sp>
        <p:nvSpPr>
          <p:cNvPr id="1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17" name="Text 2"/>
          <p:cNvSpPr txBox="1"/>
          <p:nvPr/>
        </p:nvSpPr>
        <p:spPr>
          <a:xfrm>
            <a:off x="1486675" y="5216622"/>
            <a:ext cx="2866200" cy="31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round, square, oval и rectangular помогают быстро назвать форму предмета. Они особенно полезны, когда нужно отличить похожие вещи по внешнему виду.
</a:t>
            </a:r>
            <a:endParaRPr lang="en-US" sz="2000" dirty="0"/>
          </a:p>
        </p:txBody>
      </p:sp>
      <p:sp>
        <p:nvSpPr>
          <p:cNvPr id="18" name="Text 3"/>
          <p:cNvSpPr txBox="1"/>
          <p:nvPr/>
        </p:nvSpPr>
        <p:spPr>
          <a:xfrm>
            <a:off x="1464025" y="3843725"/>
            <a:ext cx="28662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
</a:t>
            </a:r>
            <a:endParaRPr lang="en-US" sz="2600" dirty="0"/>
          </a:p>
        </p:txBody>
      </p:sp>
      <p:sp>
        <p:nvSpPr>
          <p:cNvPr id="19" name="Text 4"/>
          <p:cNvSpPr txBox="1"/>
          <p:nvPr/>
        </p:nvSpPr>
        <p:spPr>
          <a:xfrm>
            <a:off x="4606925" y="5216622"/>
            <a:ext cx="2866200" cy="31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размера часто нужны small, medium-sized, large и huge. Эти слова помогают показать, насколько предмет удобен, заметен или подходит для конкретной задачи.
</a:t>
            </a:r>
            <a:endParaRPr lang="en-US" sz="2000" dirty="0"/>
          </a:p>
        </p:txBody>
      </p:sp>
      <p:sp>
        <p:nvSpPr>
          <p:cNvPr id="20" name="Text 5"/>
          <p:cNvSpPr txBox="1"/>
          <p:nvPr/>
        </p:nvSpPr>
        <p:spPr>
          <a:xfrm>
            <a:off x="4584275" y="3843725"/>
            <a:ext cx="28662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
</a:t>
            </a:r>
            <a:endParaRPr lang="en-US" sz="2600" dirty="0"/>
          </a:p>
        </p:txBody>
      </p:sp>
      <p:sp>
        <p:nvSpPr>
          <p:cNvPr id="21" name="Text 6"/>
          <p:cNvSpPr txBox="1"/>
          <p:nvPr/>
        </p:nvSpPr>
        <p:spPr>
          <a:xfrm>
            <a:off x="7727175" y="5216622"/>
            <a:ext cx="2866200" cy="31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smooth, rough, shiny и matte описывают, как выглядит и ощущается поверхность. Они делают описание более точным и помогают представить материал и внешний вид.
</a:t>
            </a:r>
            <a:endParaRPr lang="en-US" sz="2000" dirty="0"/>
          </a:p>
        </p:txBody>
      </p:sp>
      <p:sp>
        <p:nvSpPr>
          <p:cNvPr id="22" name="Text 7"/>
          <p:cNvSpPr txBox="1"/>
          <p:nvPr/>
        </p:nvSpPr>
        <p:spPr>
          <a:xfrm>
            <a:off x="7704525" y="3843725"/>
            <a:ext cx="28662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
</a:t>
            </a:r>
            <a:endParaRPr lang="en-US" sz="2600" dirty="0"/>
          </a:p>
        </p:txBody>
      </p:sp>
      <p:sp>
        <p:nvSpPr>
          <p:cNvPr id="23" name="Text 8"/>
          <p:cNvSpPr txBox="1"/>
          <p:nvPr/>
        </p:nvSpPr>
        <p:spPr>
          <a:xfrm>
            <a:off x="10847425" y="5216622"/>
            <a:ext cx="2866200" cy="31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material и condition включает wood, metal, glass, plastic, fabric, а также new, old, clean, dirty, broken. Эти слова особенно важны для школьных тем.
</a:t>
            </a:r>
            <a:endParaRPr lang="en-US" sz="2000" dirty="0"/>
          </a:p>
        </p:txBody>
      </p:sp>
      <p:sp>
        <p:nvSpPr>
          <p:cNvPr id="24" name="Text 9"/>
          <p:cNvSpPr txBox="1"/>
          <p:nvPr/>
        </p:nvSpPr>
        <p:spPr>
          <a:xfrm>
            <a:off x="10824775" y="3843725"/>
            <a:ext cx="28662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и состояние
</a:t>
            </a:r>
            <a:endParaRPr lang="en-US" sz="2600" dirty="0"/>
          </a:p>
        </p:txBody>
      </p:sp>
      <p:sp>
        <p:nvSpPr>
          <p:cNvPr id="25" name="Text 10"/>
          <p:cNvSpPr txBox="1"/>
          <p:nvPr/>
        </p:nvSpPr>
        <p:spPr>
          <a:xfrm>
            <a:off x="13967675" y="5216622"/>
            <a:ext cx="2866200" cy="31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handle, lid, screen, button и pocket называют части предмета. С их помощью описание становится конкретным: сразу понятно, как вещь устроена и как ею пользоваться.
</a:t>
            </a:r>
            <a:endParaRPr lang="en-US" sz="2000" dirty="0"/>
          </a:p>
        </p:txBody>
      </p:sp>
      <p:sp>
        <p:nvSpPr>
          <p:cNvPr id="26" name="Text 11"/>
          <p:cNvSpPr txBox="1"/>
          <p:nvPr/>
        </p:nvSpPr>
        <p:spPr>
          <a:xfrm>
            <a:off x="13945025" y="3843725"/>
            <a:ext cx="28662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предмета
</a:t>
            </a:r>
            <a:endParaRPr lang="en-US" sz="2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типичных ошибок по теме describing objects.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in Object Descriptions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появляются, когда ученик спешит и описывает только один-два признака. Тогда текст звучит слишком коротко и не помогает представить предмет точно.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проблема — недостаток конкретики. Чтобы описание стало сильнее, нужно добавить детали, выбрать точные слова и не забывать о назначении предмета.
</a:t>
            </a:r>
            <a:endParaRPr lang="en-US" sz="4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 Model Description of an Object
</a:t>
            </a:r>
            <a:endParaRPr lang="en-US" sz="4500" dirty="0"/>
          </a:p>
        </p:txBody>
      </p:sp>
      <p:sp>
        <p:nvSpPr>
          <p:cNvPr id="11" name="Text 2"/>
          <p:cNvSpPr txBox="1"/>
          <p:nvPr/>
        </p:nvSpPr>
        <p:spPr>
          <a:xfrm>
            <a:off x="9404100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и 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pencil case is small and rectangular. Уже в первом предложении ясно, что это за предмет, какого он размера и какой у него общий вид.
</a:t>
            </a:r>
            <a:endParaRPr lang="en-US" sz="3000" dirty="0"/>
          </a:p>
        </p:txBody>
      </p:sp>
      <p:sp>
        <p:nvSpPr>
          <p:cNvPr id="12" name="Text 3"/>
          <p:cNvSpPr txBox="1"/>
          <p:nvPr/>
        </p:nvSpPr>
        <p:spPr>
          <a:xfrm>
            <a:off x="9404100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и застёжка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is made of blue fabric and has a strong zipper. Эти детали показывают материал и важную часть предмета, которая влияет на его удобство и прочность.
</a:t>
            </a:r>
            <a:endParaRPr lang="en-US" sz="3000" dirty="0"/>
          </a:p>
        </p:txBody>
      </p:sp>
      <p:sp>
        <p:nvSpPr>
          <p:cNvPr id="13" name="Text 4"/>
          <p:cNvSpPr txBox="1"/>
          <p:nvPr/>
        </p:nvSpPr>
        <p:spPr>
          <a:xfrm>
            <a:off x="14115125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is useful for school because it keeps pens, pencils, and erasers in one place. Здесь видно, как предмет описывают через его практическую функцию.
</a:t>
            </a:r>
            <a:endParaRPr lang="en-US" sz="3000" dirty="0"/>
          </a:p>
        </p:txBody>
      </p:sp>
      <p:sp>
        <p:nvSpPr>
          <p:cNvPr id="14" name="Text 5"/>
          <p:cNvSpPr txBox="1"/>
          <p:nvPr/>
        </p:nvSpPr>
        <p:spPr>
          <a:xfrm>
            <a:off x="14115125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устройство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has two pockets and a handle. Такие детали делают описание полнее и помогают представить, как pencil case выглядит и как его удобно носить в школу.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Strong Descriptions Start with Clear Details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описание предмета помогает сразу представить его без рисунка. Если назвать предмет, выбрать точные признаки и указать назначение, текст будет понятным, коротким и по-настоящему полезным.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2026-05-30T23:43:02Z</dcterms:created>
  <dcterms:modified xsi:type="dcterms:W3CDTF">2026-05-30T23:43:02Z</dcterms:modified>
</cp:coreProperties>
</file>