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эпохи перемен, соединивший реализм, психологизм и лиризм.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Сергеевич Тургенев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 века: время больших споров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писал в эпоху крепостного права, общественных дискуссий и реформ. Реализм стремился точно показать жизнь, а сам писатель особенно тонко передал кризис дворянской культуры и смену идеалов.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родился в Орле в дворянской семье и рано оказался в среде, где рядом существовали господский быт и зависимое положение крестьян.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писателя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Спасском-Лутовинове дало ему живые наблюдения за усадебной жизнью, которые позже стали основой многих его произведений.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и властный характер матери, Варвары Петровны, усилил интерес писателя к темам достоинства, несвободы и социальной несправедливости.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учился в Московском, Петербургском и Берлинском университетах. В Берлине он познакомился с немецкой философией и европейской интеллектуальной культурой, что расширило его представление о литературе и обществе.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биография объединила русскую дворянскую среду и европейский кругозор. Именно поэтому сопоставление России и Европы стало для него не отвлечённой темой, а личным художественным вопросом.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европейское образование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опыты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произведения Тургенева были связаны с поэмами и стихотворными опытами. Они помогли ему выработать чувство ритма, интонации и точной словесной детали.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Драматические поиски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пробовал себя в драматических формах, искал собственный голос и учился строить конфликт через диалог, характерный для его зрелой прозы.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1840-х годах Тургенев вошёл в литературные круги Петербурга и сблизился с В. Г. Белинским, что укрепило его интерес к современным общественным темам.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манера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оформился его стиль: наблюдательность, внимание к внутреннему миру героя, сдержанная авторская позиция и точность бытовой детали.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«Записках охотника» крестьянская Россия показана как сложный и живой мир с собственными характерами, судьбами и голосами. Это было принципиально новым взглядом на народ.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 и тема народа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звучит как нравственный протест против крепостного права. Пейзаж, бытовые сцены и человеческое достоинство героев создают цельную и сочувственную картину русской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роман связан с определённым типом героя и историческим моментом, поэтому творчество Тургенева читается как последовательный разговор о времени.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И. С. Тургенева; хронология публикаций: 1856, 1859, 1860, 1862, 1877.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романы Тургенева и их основные темы
</a:t>
            </a:r>
            <a:endParaRPr lang="en-US" sz="2382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тем показывает движение от образа «лишнего человека» к спору о новых идеях и общественном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 менялись главные акценты в творчестве писателя.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хронологии видно, что Тургенев последовательно переходил от психологического типа героя к более широким общественным вопросам.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Тургенева и годы их публикации
</a:t>
            </a:r>
            <a:endParaRPr lang="en-US" sz="2368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И. С. Тургенева; годы первой публикации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«Отцы и дети» и образ Базарова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был опубликован в 1862 году и сразу вызвал острые споры, потому что точно уловил напряжение между старым и новым в русском обществе.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Базаров — нигилист, отвергающий авторитеты и привычные ценности. Однако Тургенев не делает его плакатной фигурой: герой убеждён, умён и внутренне уязвим.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Базарова с Павлом Петровичем Кирсановым показывают не просто семейное несогласие, а столкновение двух культурных и мировоззренческих систем.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образа усиливается тем, что личные чувства и жизненный опыт не укладываются в его жёсткую программу отрицания.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тургеневских сюжетах любовь почти всегда становится испытанием характера. Она показывает, насколько герой способен на искренность, ответственность и внутренний выбор.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в прозе Тургенева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«Дворянском гнезде», «Асе» и «Первой любви» чувство оказывается сильнее расчёта, но не приносит простого счастья. Через это Тургенев раскрывает цену упущенного момента.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него связана не только с личной историей, но и с памятью, совестью, неуверенностью и готовностью человека к самоотдаче.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в тургеневском романе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композиция у Тургенева: от устойчивого уклада к нравственному испытанию героя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природа никогда не существует отдельно от человека. Лес, поле и вечерний свет создают тонкий эмоциональный фон, который помогает почувствовать тревогу, покой или ожидание перемен.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отражение состояния героя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нередко связан с воспоминанием и внутренним движением души. Он передаёт одиночество, тихую грусть или скрытое напряжение так, что описание природы становится частью психологического действия.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Тургенева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строит фразу ясно и точно, избегая избыточности. Его проза звучит сдержанно, но при этом сохраняет выразительность и внутреннюю музыкальность.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уделяет большое внимание портретной детали. Одно наблюдение о жесте, взгляде или интонации часто раскрывает характер героя лучше пространного объяснения.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у Тургенева естественны и психологически достоверны. Через разговор персонажей проявляются их убеждения, сомнения и скрытое напряжение между ними.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его описаний делает текст плавным и цельным. Именно такая языковая дисциплина превратила Тургенева в образец литературной нормы XIX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эти начала не конкурируют, а взаимно усиливают друг друга. Благодаря этому социальная тема звучит лично и эмоционально.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романам и повестям И. С. Тургенева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реализм, лиризм и психологизм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весомым оказывается реализм, но без психологизма и лиризма тургеневская проза потеряла бы глубину и поэтическую интонацию.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его современники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входит в литературную среду Петербурга, сближается с Белинским и участвует в спорах о задачах искусства и общественной роли писателя.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1850–1860-е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полемике с Некрасовым, Толстым и другими современниками Тургенев отстаивает независимость художественного взгляда и более умеренную европейскую перспективу.
</a:t>
            </a:r>
            <a:endParaRPr lang="en-US" sz="123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связи с Фетом, Толстым и критиками сохраняются, хотя позиции расходятся; при этом Тургенев остаётся заметной фигурой общерусского литературного диалога.
</a:t>
            </a:r>
            <a:endParaRPr lang="en-US" sz="12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21146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40066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49041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жизнь и признание Тургенева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Буживаль и Баден-Баден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жизни Тургенев подолгу жил во Франции и Германии. Эти места стали для него не только домом, но и пространством общения с европейской культурой.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при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Тургенева активно переводились ещё при его жизни. Это помогло русскому писателю войти в широкий круг европейского чтения и литературной критики.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поддерживал отношения с зарубежными писателями и интеллектуалами, обсуждая не только литературу, но и общие вопросы эпохи: свободу, общество и роль личности.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известность Тургенева показывает, что русская литература XIX века была частью общего культурного пространства и влияла на читателей за пределами России.
</a:t>
            </a:r>
            <a:endParaRPr lang="en-US" sz="11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Тургенева и формы их раскрытия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устойчивые темы писателя переходят из жанра в жанр и образуют единую художественную систему.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у Тургенева раскрывается в разных жанрах, но всегда сохраняет связь с нравственным выбором и историческим временем.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И. С. Тургенева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укрепил традицию психологической прозы, в которой внимание к внутренней жизни героя важнее внешней интриги. Его модели оказались особенно значимы для позднейшей русской повести и романа.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Тургенева на русскую литературу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«лишнего человека», созданный и развитый им, помог писателям точнее показать разрыв между замыслом и действием, между общественной идеей и личной несостоятельностью героя.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влияние ощутимо у Чехова и Бунина: в тонкости наблюдения, сдержанности повествования и особом внимании к пейзажу как части психологического мира персонажа.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говорят о выборе, взрослении и ответственности так, что эти вопросы легко узнаются и в сегодняшней жизни. Школьнику близка сама ситуация нравственного испытания.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Тургенев остаётся современным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столкновение убеждений без упрощения и лозунгов. Его герои спорят о свободе, долге и любви, а читатель учится видеть сложность любой позиции.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убеждает, что идеи проверяются не только логикой, но и человеческим опытом. Именно поэтому его проза помогает думать о себе и 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соединил точное изображение эпохи с тонким знанием человеческой души. Его книги остаются важными потому, что учат видеть в истории судьбу личности и ценить нравственный выбор.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классик, который помогает понять человека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2026-05-19T21:02:43Z</dcterms:created>
  <dcterms:modified xsi:type="dcterms:W3CDTF">2026-05-19T21:02:43Z</dcterms:modified>
</cp:coreProperties>
</file>