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Токмакова. «Туман»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утро, где туман превращает привычный мир в загадку.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и её добрые стихи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писала для детей просто и тепло. В её стихах часто появляются дождь, снег, ветер и туман — знакомые явления, которые легко увидеть, услышать и запомнить.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71621"/>
            <a:ext cx="204900" cy="1821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стихотворение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укрывает всё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дымка медленно закрывает землю, дома и деревья. Знакомые предметы становятся неясными, будто кто-то набросил на утро светлую вуаль.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раннее спокойствие. Воздух словно застыл, и мир вокруг звучит тише, чем обычно, будто ещё не совсем проснулся.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выбирает понятные ребёнку картины: улицу, деревья, воздух, силуэты. Поэтому читатель сразу представляет происходящее и легко следит за образом.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тайна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не пугает, а загадывает. Он скрывает детали ненадолго, и знакомое место начинает казаться необычным, почти сказочным.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как герой стихотворения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будто приходит сам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ведёт себя почти как живой: появляется, обволакивает и скрывает предметы. От его присутствия утро кажется тише, а всё вокруг — мягче и спокойнее.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меняет знакомую улицу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и белые оттенки помогают представить плотный, молочный воздух. Дома и деревья теряют чёткие очертания, и обычная улица выглядит совсем по-новому.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создают картину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мягкие звуки делают речь плавной. Читатель будто слышит медленное движение тумана, который осторожно накрывает землю и не спешит уходить.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помогают не отвлекаться на трудности и сразу видеть образ. Текст звучит спокойно, как тихий разговор о самом обычном утре.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ощущение постепенности. Кажется, что дымка не появляется сразу, а медленно расползается по пространству, скрывая всё больше деталей вокруг.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Спокойствие, доброта и лёгкая тайна соединяются в одном образе тумана.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И. П. Токмаковой «Туман»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чувства складываются в спокойное и чуть загадочное утро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привычных деталях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за окном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далёких пейзажей поэтесса показывает то, что ребёнок может увидеть сразу у дома. Дорожка, улица и тихий воздух становятся частью поэтической картины. От этого стихотворение кажется близким и настоящим.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деревья в дымке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туман опускается низко, знакомые предметы меняются на глазах. Дома будто растворяются, а деревья превращаются в мягкие силуэты. Так простая сцена превращается в маленькое утреннее чудо.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запоминается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короткий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видит знакомое утро и туман, который закрывает всё вокруг. Образ возникает быстро и ясно.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ритм и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звучат ровно и спокойно. Благодаря этому стихотворение легко повторять и читать вслух без спешки.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готовая картинка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рисует понятный образ. Поэтому текст удобно учить наизусть: в памяти остаётся не только слово, но и вся сцена.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тишину и прохладу, словно сам стоит у окна ранним утром. От этого хочется говорить тише и смотреть внимательнее.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любопытство: что скрыто за белой дымкой, как выглядят дома и деревья, когда туман немного рассеется. Утро становится похожим на загадку.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тренирует наблюдательность. Оно учит замечать, как одно природное явление меняет привычный мир и делает его интереснее.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настоящим утром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приметы делают стихотворение понятным первокласснику. Оно не требует сложных объяснений: достаточно выглянуть в окно и увидеть, как обычное утро умеет меняться.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Туманные строки легко представить по-настоящему: окна запотевают, деревья становятся похожими на тени, а звуки будто уходят дальше. Всё это знакомо почти каждому ребёнку.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туман похожим на живое существо: он приходит, укрывает и скрывает. Благодаря этому обычное явление воспринимается как мягкий и загадочный гость.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ритм поддерживает настроение стихотворения. Короткие строки звучат плавно, будто туман медленно движется по улице и постепенно закрывает даль.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эпитеты помогают увидеть картину яснее. Слова о белизне, тишине и неясности не перегружают текст, а аккуратно создают спокойный образ утра.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 делает поэтический образ доступным детям. Стихотворение легко понять, но при этом оно остаётся выразительным и по-настоящему музыкальным.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 вслух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звучит спокойно и ровно. С первых строк слышится тихое утро, в котором всё вокруг будто замедляется и становится очень внимательным.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0076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остаётся плавной, без резких ударений. Короткие фразы помогают почувствовать, как туман мягко движется и постепенно закрывает привычный вид.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076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чтение становится чуть удивлённым, но всё таким же тихим. Кажется, что утро открылось заново и просит смотреть на него дольше.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делает утро похожим на маленькое чудо. Поэтесса показывает не подробную картину, а впечатление, которое остаётся в памяти: тихое, мягкое и немного сказочное.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строках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легко представить улицу, которая растворяется в белой дымке. Дома и деревья не исчезают совсем, а только теряют чёткие очертания, словно прячутся на время.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в самых обычных явлениях природы. Даже туман над улицей может стать интересным, если посмотреть на него внимательно и без спешки.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развивает наблюдательность и умение видеть изменения вокруг себя. Ребёнок замечает, как знакомые предметы меняются, когда свет становится мягче, а воздух — плотнее.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мир стоит воспринимать бережно и с любопытством. Тогда даже короткое утро за окном превращается в маленькое открытие.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599" y="1836742"/>
            <a:ext cx="32869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684" y="1852258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9434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детское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идёт о знакомом природном явлении, которое дети могут увидеть сами. Поэтому смысл стихотворения легко уловить без сложных объяснений.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простые образы: улица, деревья, утро, туман. Их легко представить, поэтому воображение работает без усилий.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фразы помогают быстро читать текст и не терять его ритм. Такое строение удобно для чтения вслух в первом классе.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тревоги или сложных событий. Есть тихий интерес к тому, как обычное утро вдруг становится необычным и красивым.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цвета и света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цветовой картине стихотворение звучит особенно тихо и нежно. Мир кажется укрытым лёгким покрывалом, а каждый силуэт — чуть размытым и загадочным.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окрашивает утро в белые, серые и серебристые оттенки. Свет становится рассеянным, а предметы теряют чёткие границы, словно их накрыли мягкой вуалью.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Токмаковой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«Туман» продолжает любимую тему Ирины Токмаковой — наблюдение за живой природой. Поэтесса умеет показать знакомое явление так, будто ребёнок видит его впервые.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хорошо показывает манеру автора: ясность, мягкость и немного сказочности. Даже короткий текст у Токмаковой превращается в тёплое наблюдение за жизнью.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часто встречаются простые, близкие детям картины: дождь, снег, ветер, утро, деревья. Из таких деталей складывается добрый и понятный поэтический мир.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тумана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одно природное явление меняет восприятие знакомого утра.
</a:t>
            </a:r>
            <a:endParaRPr lang="en-US" sz="11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показывает, что даже одно явление способно преобразить знакомое место. Стоит лишь присмотреться — и обычный пейзаж кажется новым и удивительным.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И. Токмаковой «Туман»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явление может полностью изменить привычный вид утра и сделать его особенно интересным.
</a:t>
            </a:r>
            <a:endParaRPr lang="en-US" sz="21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который учит замечать красоту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Ирины Токмаковой «Туман» тихо и ясно показывает, как простое утро становится загадочным и красивым. Оно учит смотреть внимательнее и радоваться обычному чуду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2026-05-23T23:53:18Z</dcterms:created>
  <dcterms:modified xsi:type="dcterms:W3CDTF">2026-05-23T23:53:18Z</dcterms:modified>
</cp:coreProperties>
</file>