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на Земле не было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 держит Землю живой и тёплой, а без него всё изменилось бы.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кормят, защищают и охлаждают природу. Они делают кислород, удерживают почву и создают места, где живут многие животные.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нужны всем живым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стало бы меньше кислорода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свежего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постоянно пополняют воздух кислородом. Если их станет мало, людям и животным придётся дышать труднее, особенно там, где уже много пыли и дыма.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идут не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исчезнет мгновенно, но со временем его состав станет хуже для жизни. На суше многим существам будет не хватать свежего и чистого воздуха.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помощник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работают как тихие помощники планеты. Без этой зелёной работы воздух стал бы менее полезным, а для живых существ — гораздо более тяжёлым и утомительным.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исчезает с самого начала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пустеет первой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продукты появляются благодаря растениям: овощи, фрукты, зёрна и травы. Если убрать зелёные растения, привычная еда исчезнет очень быстро. Тогда на столе останется намного меньше всего вкусного и полезного.
</a:t>
            </a:r>
            <a:endParaRPr lang="en-US" sz="119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 пропадает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Коровы, овцы, лошади и многие другие животные питаются растениями или тем, что выросло из них. Без травы, сена и зерна им нечем будет питаться. А значит, и людям станет труднее получать молоко и мясо.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еда найдётся не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пришлось бы искать совсем другие источники пищи, но их было бы мало. Представьте школу без завтрака из каши и яблока — грустно, правда? Без растений еды стало бы заметно меньше.
</a:t>
            </a:r>
            <a:endParaRPr lang="en-US" sz="11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негде было бы прятаться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кусты и высокая трава — это не просто зелень. Это надёжные укрытия, где птицы, белки и ежи прячутся от опасности, холода и палящего солнца.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 вырастить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строят гнёзда и выводят детёнышей именно среди растений. Без такого тихого и защищённого места малыши чаще попадали бы в беду.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безопасных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нет деревьев и кустов, животным трудно пережить день и ночь. Им негде отдохнуть, спрятаться или переждать непогоду, а это очень опасно.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начала бы разрушаться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сцепляют почву, как крепкие ниточки. Благодаря им верхний слой земли остаётся на месте и не уносится ветром или дождём.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дождь уносят верхний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корней почва быстро теряет самые полезные частицы. Вода смывает их с поверхности, а ветер поднимает пыль и уносит её далеко.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беднеет и слабеет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разрушается, ей труднее снова стать плодородной. На склонах чаще происходят осыпи, а в сухих местах возникают пыльные бури.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стал бы слабее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влаги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выпускают воду через листья, и она поднимается в воздух. Так помогают появляться облакам и дождям. Без зелени воздух стал бы суше.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стала бы резче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земля днём сильнее нагревалась бы, а ночью быстрее остывала. Из-за этого погода стала бы более резкой и менее приятной для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могли бы стать реже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воздухе меньше влаги, облакам труднее собираться. Тогда осадков становится меньше, а засушливые дни тянутся дольше, будто солнце решило пошутить.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 и засуха стали бы сильнее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исчезает тень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меньше деревьев и травы, солнечные лучи ничего не задерживают. Земля, дорожки и стены начинают нагреваться намного быстрее.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почва пересыхает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зелёного покрова влага уходит из земли быстрее. Почва становится сухой, а растениям и животным труднее находить воду.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ощущается тяжелее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местах становится жарче гулять, играть и работать. Даже короткая прогулка может утомлять сильнее обычного.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длятся дольше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зелени мало, природа хуже удерживает влагу. Из-за этого сухие периоды становятся чаще, а жара держится дольше.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Исчезли бы многие насекомые, птицы и звери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цветов — меньше насекомых
</a:t>
            </a:r>
            <a:endParaRPr lang="en-US" sz="1238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ищут нектар и пыльцу у цветов. Если цветов нет, им нечем питаться, и их становится всё меньше.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привычная еда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насекомые, птицы и звери зависят от растений как от первого звена питания. Когда зелени мало, вся цепочка начинает слабеть.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Хищникам нечего ловить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мелкие травоядные, птицам и зверям-хищникам становится трудно добывать пищу. Природных жителей остаётся гораздо меньше.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Негде жить и выводить детёнышей
</a:t>
            </a:r>
            <a:endParaRPr lang="en-US" sz="1238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животным укрытие, тень и место для гнёзд. Без них многим видам негде спрятаться, отдохнуть и вырастить потомство.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стало бы очень трудно жить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еды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крупы и многие другие продукты появляются благодаря растениям. Без них выбор еды стал бы намного беднее, а голодать пришлось бы чаще.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бумага и многие школьные вещи связаны с растениями. Без зелёного мира стало бы труднее строить, писать и учиться.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лечиться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лекарства делают из растений или получают из веществ, которые они вырабатывают. Без них врачам стало бы труднее помогать людям.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 уюта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делают улицы, дворы и комнаты красивее и приятнее. Без них мир был бы менее ярким, а жизнь — заметно скучнее.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
</a:t>
            </a:r>
            <a:endParaRPr lang="en-US" sz="2593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углекислого газа из воздуха ежегодно поглощают наземные растения и почвы.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помогают убирать часть лишнего углекислого газа. Чем меньше растений, тем труднее воздуху оставаться чистым и полезным для дыхания.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Carbon Budget / IPCC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бы больше пыли и шума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легче поднимается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как будто ставят мягкий зелёный фильтр. Без них ветер свободнее подхватывал бы пыль с дорог, дворов и полей, и воздух казался бы суше и неприятнее.
</a:t>
            </a:r>
            <a:endParaRPr lang="en-US" sz="1395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слышен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ветви немного глушат звуки машин, стройки и людных улиц. Если зелёных преград нет, шум быстрее добирается до домов, а прогулка перестаёт быть спокойной.
</a:t>
            </a:r>
            <a:endParaRPr lang="en-US" sz="1334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приятной тени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не только украшают улицы, но и делают их уютнее. Без них вокруг домов и дорог становилось бы жарче, пыльнее и менее комфортно для игр и отдыха.
</a:t>
            </a:r>
            <a:endParaRPr lang="en-US" sz="13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перемены заметили бы раньше всего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 зелёного шума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исчезновение растений заметили бы быстрее всего: стало бы тише, светлее и суше. Птицам и зверям пришлось бы искать новые укрытия, а под ногами быстро появилась бы голая земля и сухие ветки.
</a:t>
            </a:r>
            <a:endParaRPr lang="en-US" sz="1189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который теряет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растения — это не просто ковёр из травы, а начало всей жизни. Если зелени не станет, насекомые потеряют пищу, а за ними начнут исчезать птицы и мелкие зверьки. Луг станет пустым и серым.
</a:t>
            </a:r>
            <a:endParaRPr lang="en-US" sz="127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без тенистых островков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перемены тоже были бы заметны почти сразу. Парк без деревьев стал бы жарким и пыльным, а двор — шумным и неуютным. Даже короткая прогулка превратилась бы в настоящее испытание для всех.
</a:t>
            </a:r>
            <a:endParaRPr lang="en-US" sz="12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произойдёт по цепочке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исчезновение растений постепенно нарушает воздух, питание, почву и условия жизни на суше.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берегут растения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новые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высаживают деревья в парках, дворах и вдоль улиц. Молодые растения помогают очищать воздух, дают тень и делают город добрее и прохладнее.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Ухаживают за зелёными местами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поливать клумбы, не топтать газоны и не ломать ветки. Когда за растениями ухаживают, они растут лучше и дольше помогают людям, животным и почве.
</a:t>
            </a:r>
            <a:endParaRPr lang="en-US" sz="137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леса и луга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 нужды жечь траву, рвать редкие цветы и мусорить в природе. Бережное отношение помогает сохранить дома для зверей и красивые места для прогулок.
</a:t>
            </a:r>
            <a:endParaRPr lang="en-US" sz="137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маленькую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росток важен, потому что он уже работает на природу. Маленькое растение постепенно становится частью большой зелёной команды, которая помогает всей планете.
</a:t>
            </a:r>
            <a:endParaRPr lang="en-US" sz="13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доме и в школе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делают помещение живее и приятнее. Они напоминают, что зелёным друзьям тоже нужно место рядом с нами, даже если за окном шумный город.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у школы цветы и кустики украшают двор и привлекают внимание к природе. За ними интересно наблюдать, а ещё они учат бережно относиться к живому.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горшок с цветком на подоконнике уже полезен. Он радует глаз, создаёт ощущение заботы и показывает: природу можно поддерживать прямо рядом с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растений не было совсем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Исчезли бы цветы, травы, кусты и деревья. Сразу стало бы пусто в садах, на лугах и в лесах, а знакомые зелёные места начали бы быстро меняться.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стало бы не хватать пищи и укрытий. Многие насекомые, птицы и звери исчезли бы первыми, потому что им негде жить и нечем питаться.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стала бы суше, пыльнее и беднее. Остались бы только камни, пыль и самые выносливые существа, а привычный живой мир почти исчез бы.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вещи растения дают людям и животным каждый день.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кислород, пища, тень и укрытие. Именно они поддерживают жизнь на суше и помогают природе оставаться живой и дружелюбной.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можно назвать зелёными героями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труд без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ходят на работу и не просят похвалы, но каждый день делают очень важное дело. Они очищают воздух, дают пищу и помогают земле не превращаться в пыль. Их труд тихий, но без него мир стал бы совсем другим.
</a:t>
            </a:r>
            <a:endParaRPr lang="en-US" sz="1176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множества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дерева — это не просто листья на ветру. Для птицы это гнездо, для белки — укрытие, а для насекомых — целый зелёный город. Если растение исчезает, вместе с ним пропадает и множество маленьких жильцов.
</a:t>
            </a:r>
            <a:endParaRPr lang="en-US" sz="12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погоды и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землю, как надёжные ручки, а листья помогают воздуху и воде двигаться по кругу. Поэтому растения не только красивы, но и очень полезны. Они помогают планете оставаться крепкой, прохладной и живой.
</a:t>
            </a:r>
            <a:endParaRPr lang="en-US" sz="11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Земля быстро стала бы беднее, суше и горячее. Они дают жизнь воздуху, почве и животным, а значит, помогают и нам. Беречь зелень — значит беречь свой дом.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2026-05-26T04:05:30Z</dcterms:created>
  <dcterms:modified xsi:type="dcterms:W3CDTF">2026-05-26T04:05:30Z</dcterms:modified>
</cp:coreProperties>
</file>