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научился получать огонь и обращаться с ним безопасно.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Добывание огня: от древности до правил безопасности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был нужен огонь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давал тепло, свет и защиту, помогал готовить пищу и переживать холодные ночи. Умение сохранять пламя стало важным шагом в жизни первых людей и в устройстве их жилищ.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горения нужен горючий материал: дерево, бумага, ткань или другое топливо. Если его нет, пламя не может возникнуть и поддерживать себя.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огню для горения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условие — кислород из воздуха. Когда доступ воздуха ограничен, огонь быстро слабеет, а при полном отсутствии кислорода гаснет.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условие — тепло. Оно запускает горение и помогает материалу разгореться; поэтому влажные предметы загораются хуже, чем сухие.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добывали огонь в древности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сухого дерева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куска дерева долго терли друг о друга, пока в месте соприкосновения не появлялось тепло. Из древесной пыли и сухого трута возникало тление, из которого можно было разжечь пламя.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Трут, мох и щепки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розжига заранее готовили сухие материалы: кору, мох, траву, гриб-трутовик и тонкие веточки. Такая «заготовка» помогала удержать слабую искру и постепенно превратить её в костер.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Искры от камня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Кремень и другой твердый камень ударяли о подходящий металл или камень, чтобы получить искры. Их ловили на сухой трут, рядом держали тонкие щепки и кору для первого огня.
</a:t>
            </a:r>
            <a:endParaRPr lang="en-US" sz="12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искры до костра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слабый источник тепла постепенно превращается в устойчивый огонь.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добывание огня трением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превращает движение в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дерево быстро движется и сильно прижимается, в месте контакта выделяется тепло. Если материалы очень сухие, температура может подняться до тления.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сухой трут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Древесная пыль, сухая трава и тонкие волокна легче всего принимают тепло. Влажный трут почти не загорается, поэтому подготовка материалов особенно важна.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способы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огненным способам трения относятся ручное сверление, лук со сверлом и огненный плуг. Все они требуют терпения, силы и точного движения.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способ сложен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не дает огня мгновенно: сначала появляется нагрев, затем тление и только потом пламя. Поэтому без настойчивости и сухого материала результат получить трудно.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удобство зависит не только от самих способов, но и от того, насколько сухие материалы и подходящие условия рядом.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признакам удобства и практичности, без точных измерений.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получения огня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наиболее удобны, а трение требует больше всего усилий. Линза эффективна только при сильном солнце.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ударе кремня о сталь от металла отделяются крошечные раскаленные частицы. Они быстро остывают, поэтому сразу попадают на сухой трут, чтобы тот начал тлеть.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способа подходят гриб-трутовик, хлопок, сухая ткань или другой легко воспламеняющийся материал. Без сухого трута даже хорошие искры не дадут устойчивого огня.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Высекание искр: кремень и металл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Увеличительное стекло и солнечный свет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Линза собирает солнечные лучи в одну маленькую точку, поэтому материал в этом месте быстро нагревается. Именно так можно вызвать тление.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работает только на ярком солнце, когда света достаточно много. В тени, при облачности или слабом освещении линза почти бесполезна.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важно, чтобы трут был сухим и тонким. Влажный материал поглощает тепло, и точка нагрева не достигает нужной температуры.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полезен для понимания физики света, но в реальной жизни он ненадежен. Его результат сильно зависит от погоды и качества трута.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разные способы отличаются по скорости, сложности и зависимости от погоды.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способ, тем меньше он зависит от навыка, но некоторые варианты, например линза, сильно зависят от погоды.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добывания огня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способов добывания огня.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в современном быту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появление спичек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сделали получение огня намного проще: достаточно одной сухой коробки и твёрдой поверхности. Они быстро вошли в быт и стали привычным способом зажигания свечей, печей и костров.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Позднее: распространение зажигалок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Зажигалки стали удобной заменой спичкам. Они дают искру с помощью кремня или пьезоэлемента и позволяют многократно получать пламя, если есть топливо и исправный механизм.
</a:t>
            </a:r>
            <a:endParaRPr lang="en-US" sz="1169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удобство и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остаются полезными, но требуют аккуратного обращения. Их хранят вдали от маленьких детей, не оставляют рядом с огнём и используют только по необходимости.
</a:t>
            </a:r>
            <a:endParaRPr lang="en-US" sz="1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огонь используется сегодня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по-прежнему нужен там, где важно быстро получить высокую температуру: при приготовлении пищи, разогреве воды, работе печей и некоторых видов отопления.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огонь применяют для сварки, плавки металлов и обжига материалов. Здесь особенно важно точно контролировать температуру и подачу воздуха.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походов и на природе огонь помогает согреться, вскипятить воду и приготовить еду. Но костёр разрешено разводить только в безопасном месте.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многие задачи выполняют электричество и газ, однако принцип горения остаётся важным для свечей, каминов, котельных установок и аварийных источников тепла.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огня менялась вместе с жизнью людей: от выживания в холоде до работы техники и спасательных служб.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«Добывание огня»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нужен огонь
</a:t>
            </a:r>
            <a:endParaRPr lang="en-US" sz="250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у тепла и еды, но в современном мире заметно выросло значение производства и практических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горения подходят не только дерево и уголь, но и газ, бензин, свечной воск, бумага и другие вещества, которые легко воспламеняются.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для огня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материалы горят хуже, потому что вода сначала забирает тепло на нагрев и испарение. Из-за этого пламя становится слабее и нестабильнее.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топливо загорается быстрее и поддерживает ровное пламя. Поэтому для розжига сначала используют тонкие щепки, кору, сухую траву или подготовленный трут.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огонь не разгорается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условия мешают розжигу и что нужно изменить, чтобы пламя стало устойчивым.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всегда требует внимания взрослых: нельзя играть со спичками, поджигать сухую траву или оставлять костёр без присмотра. Безопасное место должно быть очищено от сухих веток.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полезно держать воду, песок или огнетушитель, чтобы быстро остановить пламя при необходимости. Костёр лучше ограничить камнями и не разводить возле палаток, строений и деревьев.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обращении с огнем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природе и в жизни человека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возникают из-за молний, засухи и сильной жары. Если сухая трава и ветер совпадают, огонь распространяется очень быстро и становится опасным для людей и животных.
</a:t>
            </a:r>
            <a:endParaRPr lang="en-US" sz="1111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огонь помогал греться, защищаться от хищников и готовить пищу. Благодаря ему люди могли жить в более холодных местах и строить прочные жилища.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огонь выходит из-под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полезный огонь становится угрозой, если его оставить без наблюдения. Он может уничтожать дома, леса и имущество, поэтому осторожность здесь важнее скорости.
</a:t>
            </a:r>
            <a:endParaRPr lang="en-US" sz="10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выглядит как единое целое, но на самом деле в нём постоянно идут быстрые химические изменения.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горения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горении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доступ кислорода и выше нагрев, тем активнее протекает горение и тем ярче становится пламя.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основных фактов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горения нужны три условия: горючее вещество, кислород и тепло. Если убрать хотя бы одно из них, пламя постепенно исчезает.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нагревает материал, а кремень при ударе о металл даёт искры из очень мелких раскалённых частиц. Оба способа помогают запустить розжиг.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Увеличительное стекло работает иначе: оно собирает солнечные лучи в одну точку и сильно нагревает сухой трут. Без яркого солнца этот способ почти не действует.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изменил историю человека, но в быту он требует строгих правил. Безопасность важна так же, как и умение правильно разжигать пламя.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можно получить разными способами, но в основе всегда одни и те же законы. Понимание горения помогает пользоваться огнём разумно, безопасно и без лишнего риска.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Огонь: знание, которое помогает и в истории, и в жизни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2026-05-20T22:17:02Z</dcterms:created>
  <dcterms:modified xsi:type="dcterms:W3CDTF">2026-05-20T22:17:02Z</dcterms:modified>
</cp:coreProperties>
</file>