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аллельных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аллели формируют признаки и жизнеспособность организма?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школьная генетика начинается с аллелей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объясняют основу наследования, но в реальности один ген может проявляться по-разному. Знание взаимодействия аллелей помогает понимать фенотип, решать задачи, анализировать родословные и оценивать наследственные риски.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аллелей и генотипа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альтернативные формы одного гена, расположенные в одинаковом локусе гомологичных хромосом. Они кодируют один признак, но могут по-разному влиять на его проявление.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они берутся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организм получает по одному аллелю от каждого родителя. Их сочетание формируется при оплодотворении и определяет, как признак будет проявляться в конкретной особи.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и гетерозигота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аллеля одинаковы, генотип называют гомозиготным. Если аллели различаются, генотип гетерозиготный. Именно это различие особенно важно для анализа наследования признаков.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фенотипом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зависит не только от наличия аллелей, но и от их взаимодействия. Один и тот же генотип может давать разный внешний результат в зависимости от типа доминирования.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 как основной тип взаимодействия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Доминирующий аллель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доминантный аллель полностью маскирует рецессивный в гетерозиготе, поэтому генотипы AA и Aa выглядят одинаково.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фенотип проявляется только тогда, когда оба аллеля рецессивные, то есть в состоянии aa. Это делает рецессивный признак менее заметным в поколениях.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Менделя жёлтая окраска семян доминирует над зелёной. В моногибридном скрещивании во втором поколении наблюдается близкое к 3:1 фенотипическое расщепление.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 — базовая модель школьной генетики. Она удобна для первых расчётов, но не объясняет все случаи наследования, встречающиеся в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доминирование: промежуточный фенотип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ни один аллель не подавляет другой полностью, поэтому у гетерозиготы формируется признак, промежуточный между двумя родительскими вариантами.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львиный зев: при скрещивании красноцветковых и белоцветковых растений появляются розовые цветки. Подобная картина известна и у ночной красавицы.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расщепление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потомстве часто сохраняется соотношение 1:2:1 не только по генотипу, но и по фенотипу. Это отличает неполное доминирование от классической менделевской схемы.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взаимодействия показывает, что аллель не всегда бывает полностью доминантным или рецессивным. Реальное наследование часто сложнее, чем простая модель «либо-либо».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взаимодействия аллелей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по-разному ведут себя аллели в гетерозиготе и почему один и тот же ген может давать разные фенотипы.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самостоятельность аллелей в гетерозиготе, тем меньше маскировка и тем заметнее различия в фенотипе.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общей генетики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и одновременное проявление аллелей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кодоминировании оба аллеля в гетерозиготе проявляются одновременно. Они не смешиваются и не подавляют друг друга, а дают в фенотипе независимые признаки.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неполного доминирования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промежуточного фенотипа, здесь не возникает усреднённого варианта. Организм демонстрирует свойства обоих аллелей, что особенно наглядно в биологических системах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известный пример — группа крови AB у человека. Генотип IAIB приводит к одновременному проявлению признаков, связанных с обоими аллелями системы ABO.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взаимодействия аллелей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меняется фенотип гетерозиготы при разных механизмах взаимодействия аллелей.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поведением аллелей в гетерозиготе: от полной маскировки до совместного проявления.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генетики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03000" y="112310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двух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гена в популяции может существовать более двух аллелей, хотя у одной особи одновременно присутствуют только два. Это и называют множественным аллелизмом.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03000" y="2485927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ABO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системе ABO известны три аллеля: IA, IB и i. Их сочетания создают несколько вариантов групп крови, расширяя число возможных фенотипов.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03000" y="3848752"/>
            <a:ext cx="6198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Множественный аллелизм увеличивает наследственное разнообразие внутри вида. Благодаря этому один и тот же ген может участвовать в формировании разных признаков и сочетаний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генотип определяет 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наследования аллелей к проявлению признака и его возможным вариантам.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248" y="1638300"/>
            <a:ext cx="1326555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723" y="1638300"/>
            <a:ext cx="1326555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разные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различаются последовательностью нуклеотидов в одном и том же участке ДНК. Иногда это всего одна замена, но именно она меняет смысл инструкции для клетки и приводит к появлению другого белкового продукта.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белку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транскрипции информация с аллеля переносится в РНК, а затем используется при синтезе белка. Если последовательность изменена, в цепочке аминокислот может появиться замена, из-за которой белок работает иначе.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белок — разный признак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структуре белка отражаются на фенотипе: фермент может стать менее активным, молекула — нестабильной, а рецептор — хуже связывать нужное вещество. Так молекулярное отличие превращается в заметный наследственный признак.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 различий между аллелями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0654" y="1394275"/>
            <a:ext cx="2365343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проводят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позволяет установить, скрыт ли доминантный фенотип у гомозиготы или у гетерозиготы. Для этого неизвестную особь скрещивают с рецессивной гомозиготой с известным генотипом.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потомки наследуют доминантный признак, исходная особь, как правило, гомозиготна. Появление расщепления 1:1 указывает, что она несёт и доминантный, и рецессивный аллель.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особенно полезен в школьных задачах и селекции: он помогает быстро проверить генотип по результатам потомства, не полагаясь только на внешний вид родительского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 потомстве при разных типах доминирования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скрещивания Aa × Aa генотипическое распределение остаётся одинаковым, но фенотипы гетерозигот зависят от механизма взаимодействия аллелей.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типами проявляется именно в гетерозиготе: при полном доминировании она неотличима от доминантной гомозиготы, а при неполном доминировании и кодоминировании имеет собственный фенотип.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генетика, схема для скрещивания Aa × Aa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Летальные аллели и нарушение ожидаемого расщепления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 ранних стадиях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аллельные сочетания нарушают развитие уже на этапе эмбриона. В таких случаях организм с определённым генотипом не выживает, и часть ожидаемого потомства просто не появляется.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аллель — два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Летальный аллель может быть безвредным в гетерозиготе и опасным в гомозиготе. Тогда фенотип носителя остаётся нормальным, но при определённом сочетании копий возникает гибель.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расщепления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выпадения нежизнеспособных генотипов наблюдаемое соотношение потомков отклоняется от менделевского. Это важно учитывать при решении задач, иначе расчёт ожидаемых долей будет неверным.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952" y="1151850"/>
            <a:ext cx="43432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аллелей в природе и медицине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тип взаимодействия аллелей определяется не только в учебных задачах, но и в реальных биологических 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взаимодействия аллелей объясняют как разнообразие признаков у растений и животных, так и особенности наследования у человека.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примеры из школьной и медицинской генетики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как пример кодоминирования и множественного аллелизма
</a:t>
            </a:r>
            <a:endParaRPr lang="en-US" sz="2441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аллеля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системы ABO известны три аллеля: IA, IB и i. Это и есть множественный аллелизм, когда в популяции одного гена существует более двух вариантов.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AB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IAIB определяет группу крови AB. Аллели IA и IB проявляются одновременно, поэтому ни один из них не подавляет другой в фенотипе.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A и B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IAi и IBi дают соответственно группы A и B. Здесь аллель i не проявляется, потому что он рецессивен по отношению к обоим кодоминантным вариантам.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O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ii формирует группу O, так как отсутствуют аллели, задающие антигены A или B. Этот вариант наглядно показывает, как один ген может иметь несколько фенотипических исходов.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5903" y="1143000"/>
            <a:ext cx="2274094" cy="18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0428" y="1143000"/>
            <a:ext cx="2274094" cy="18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аллельных взаимодействий в селекции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 потомству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оценивает не только внешний вид родительских форм, но и то, какие аллели они передают потомкам. Поэтому особое значение имеют скрещивания, позволяющие заранее спрогнозировать окраску, форму и другие полезные признаки.
</a:t>
            </a:r>
            <a:endParaRPr lang="en-US" sz="1167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генотип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 всегда сообщает весь генетический состав организма: при полном доминировании доминантная особь может быть как AA, так и Aa. Анализ потомства помогает выявить нужные линии и сохранить ценные признаки в разведении.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растений и 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растений учитывают окраску цветков, форму плодов и устойчивость к неблагоприятным условиям, а в животноводстве — особенности шерсти, масти и продуктивности. Знание взаимодействия аллелей делает отбор точнее и экономит поколения.
</a:t>
            </a:r>
            <a:endParaRPr lang="en-US" sz="11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фенотипическое расщепление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скрещивание может давать разные фенотипические пропорции, если аллели проявляются по-разному в гетерозиготе.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во втором поколении сохраняется классическая схема 3:1, а при неполном доминировании и кодоминировании наблюдается более равномерное распределение 1:2:1.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схемы наследования признаков в F1 и F2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 типичные ошибки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не равно частоте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не обязан встречаться в популяции чаще рецессивного. Доминирование описывает только то, как аллель проявляется в гетерозиготе, а не его распространённость среди особей.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«сильным» признаком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доминантный признак считают более важным, сильным или распространённым. На деле он лишь маскирует второй аллель в определённой генотипической комбинации.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и консультации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взаимодействия аллелей помогает читать родословные, оценивать риск наследственных заболеваний и формулировать выводы в генетическом консультировании без лишних предположений.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задач важно сначала определить тип взаимодействия аллелей, а уже потом ожидать нужное расщепление. Это предотвращает неверные расчёты и помогает объяснить неожиданные результаты скрещивания.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как основа разнообразия наследования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гены связывают молекулярную информацию с фенотипом и объясняют, почему одинаковые по схеме скрещивания дают разные результаты. Понимание доминирования, кодоминирования и летальных сочетаний делает генетику осмысленной и практической.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2026-06-01T18:36:58Z</dcterms:created>
  <dcterms:modified xsi:type="dcterms:W3CDTF">2026-06-01T18:36:58Z</dcterms:modified>
</cp:coreProperties>
</file>