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между империей и республикой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Франции от империи к республике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1852 по 1940 год Франция прошла через авторитарную власть, войну, кризисы и реформы. Именно тогда сложились современная школа, республиканские символы и представление о светском государстве.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империи к республике: путь перемен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III и устройство Второй империи
</a:t>
            </a:r>
            <a:endParaRPr lang="en-US" sz="2963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Луи-Наполеон Бонапарт укрепил власть после переворота 1851 года, а в 1852 году провозгласил себя императором Наполеоном III. Новый режим строился вокруг сильного государства и личного авторитета правителя.
</a:t>
            </a:r>
            <a:endParaRPr lang="en-US" sz="1388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политикой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действовала с трудом: власти ограничивали печать, внимательно следили за собраниями и опирались на плебисциты. Так режим стремился показать поддержку населения, не допуская настоящей политической конкуренции.
</a:t>
            </a:r>
            <a:endParaRPr lang="en-US" sz="1258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империя поощряла развитие банков, промышленности и железных дорог. Государство видело в экономическом росте способ укрепить власть, ускорить торговлю и связать разные части страны.
</a:t>
            </a:r>
            <a:endParaRPr lang="en-US" sz="1388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Наполеона III начались крупные городские и транспортные проекты, особенно в Париже. Они должны были показать мощь империи, улучшить управление городом и сделать столицу более современной.
</a:t>
            </a:r>
            <a:endParaRPr lang="en-US" sz="1388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империя сочетала порядок и модернизацию с ограничением свобод. Это помогло обновить Францию, но ослабило доверие к режиму, когда страна столкнулась с войной и поражением.
</a:t>
            </a:r>
            <a:endParaRPr lang="en-US" sz="13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при бароне Османе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бульвары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узкие улицы заменяли прямыми магистралями, по которым легче двигались люди, экипажи и товары. Новый план города делал Париж более открытым и удобным для управления.
</a:t>
            </a:r>
            <a:endParaRPr lang="en-US" sz="1144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городской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площади, парки, мосты и большие здания, которые подчёркивали богатство столицы. Париж всё больше воспринимался как витрина империи и образец современного европейского города.
</a:t>
            </a:r>
            <a:endParaRPr lang="en-US" sz="1036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строились водопровод и канализация, что улучшало санитарные условия. Для жителей это означало более чистые кварталы и постепенное изменение повседневной жизни.
</a:t>
            </a:r>
            <a:endParaRPr lang="en-US" sz="1150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Снос старых кварталов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старые районы исчезали, потому что их считали тесными и неудобными. На их месте возникали просторные улицы и новые дома, рассчитанные на растущий город.
</a:t>
            </a:r>
            <a:endParaRPr lang="en-US" sz="1189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эпох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показала разницу между средневековым Парижем и столицей нового времени. Именно поэтому Османов Париж стал одним из самых узнаваемых символов XIX века.
</a:t>
            </a:r>
            <a:endParaRPr lang="en-US" sz="11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при Второй империи
</a:t>
            </a:r>
            <a:endParaRPr lang="en-US" sz="31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 ограничивался столицей: новые линии связывали фабрики, порты и рынки, ускоряя обмен товарами и 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быстрый рывок экономики: транспорт, производство и финансовая система развивались одновременно.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Франции 1850–1870 годов; исторические оценки по развитию железных дорог, промышленности и городов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повседневная жизнь во времена империи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быстро росли слои рабочих, служащих и буржуазии. Французское общество становилось более городским, а различия между бедными и обеспеченными видны были всё сильнее.
</a:t>
            </a:r>
            <a:endParaRPr lang="en-US" sz="1433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заработок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обычно был долгим, а заработок зависел от сезона и спроса. Для многих семей это означало нестабильность, особенно если предприятие сокращало производство.
</a:t>
            </a:r>
            <a:endParaRPr lang="en-US" sz="1511" dirty="0"/>
          </a:p>
        </p:txBody>
      </p:sp>
      <p:sp>
        <p:nvSpPr>
          <p:cNvPr id="14" name="Text 4"/>
          <p:cNvSpPr txBox="1"/>
          <p:nvPr/>
        </p:nvSpPr>
        <p:spPr>
          <a:xfrm>
            <a:off x="783700" y="33268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кварталы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районы часто были тесными, шумными и плохо проветриваемыми. Семьи жили скромно, поэтому вопросы жилья и санитарии становились всё заметнее.
</a:t>
            </a:r>
            <a:endParaRPr lang="en-US" sz="1511" dirty="0"/>
          </a:p>
        </p:txBody>
      </p:sp>
      <p:sp>
        <p:nvSpPr>
          <p:cNvPr id="15" name="Text 5"/>
          <p:cNvSpPr txBox="1"/>
          <p:nvPr/>
        </p:nvSpPr>
        <p:spPr>
          <a:xfrm>
            <a:off x="5065438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расширялись магазины, газеты, кафе и театры. Горожане всё чаще проводили свободное время вне дома, а жизнь крупных городов становилась разнообразнее.
</a:t>
            </a:r>
            <a:endParaRPr lang="en-US" sz="1509" dirty="0"/>
          </a:p>
        </p:txBody>
      </p:sp>
      <p:sp>
        <p:nvSpPr>
          <p:cNvPr id="16" name="Text 6"/>
          <p:cNvSpPr txBox="1"/>
          <p:nvPr/>
        </p:nvSpPr>
        <p:spPr>
          <a:xfrm>
            <a:off x="5065438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становилась более похожей на современную: люди больше читали, обсуждали новости и встречались в общественных местах. Это меняло сам стиль городской жизни.
</a:t>
            </a:r>
            <a:endParaRPr lang="en-US" sz="14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падению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приведших к смене режима в 1870 году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млрд франков
</a:t>
            </a:r>
            <a:pPr algn="ctr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обязалась выплатить Германии контрибуцию.
</a:t>
            </a:r>
            <a:endParaRPr lang="en-US" sz="643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огромная сумма подчёркивала тяжесть поражения и усиливала чувство национального унижения, связанное с потерей Эльзаса и части Лотарингии.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Франкфуртский мир, 1871 год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империя и Третья республика: сравнение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Франция перешла от личной власти к парламентской системе и расширению гражданских прав.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режимами видно прежде всего в источнике власти: при империи решал правитель, при республике — выборы и законы.
</a:t>
            </a:r>
            <a:endParaRPr lang="en-US" sz="1336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сравнение политического строя Франции, 1852–1940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коммуна 1871 года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 марта 1871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Париже началось восстание после военного поражения и кризиса власти. Горожане отказались подчиняться правительству, которое покинуло столицу.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Март–май 1871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 пыталась управлять городом самостоятельно. Её сторонники обсуждали выборность власти, социальные меры и защиту интересов рабочих.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 мая 1871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было подавлено. Разгром Коммуны стал трагедией для Парижа и надолго остался одним из самых тяжёлых эпизодов французской истории XIX века.
</a:t>
            </a:r>
            <a:endParaRPr lang="en-US" sz="13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укреплялась Третья республика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нестабильность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1870 года республика не была прочной: в стране спорили монархисты, республиканцы и сторонники сильной власти. Но выборы и работа парламента постепенно приучали общество к новому порядку.
</a:t>
            </a:r>
            <a:endParaRPr lang="en-US" sz="1036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 печати и собраниях расширили возможности открыто обсуждать политику. Газеты, митинги и публичные дебаты стали важной частью жизни, а власть уже не могла так легко подавлять критику.
</a:t>
            </a:r>
            <a:endParaRPr lang="en-US" sz="1086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течением времени всё большее значение получили парламент и местные советы. Решения принимались не только сверху, но и через представителей, которых граждане выбирали на голосовании.
</a:t>
            </a:r>
            <a:endParaRPr lang="en-US" sz="1053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Триколор, «Марсельеза» и Марианна помогали людям узнавать новый режим. Эти символы появлялись на зданиях, печатях и школьных плакатах, напоминая о единстве страны.
</a:t>
            </a:r>
            <a:endParaRPr lang="en-US" sz="1170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 многие французы уже связывали порядок в государстве не с монархом, а с законами, выборами и ответственностью депутатов. Так республика получила прочную поддержку общества.
</a:t>
            </a:r>
            <a:endParaRPr lang="en-US" sz="10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политических прав во Франции
</a:t>
            </a:r>
            <a:endParaRPr lang="en-US" sz="299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неравномерным: отдельные кризисы замедляли перемены, но общая тенденция вела к более открытому и законному политическому 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1900 году свободы заметно расширились, а Третья республика стала опираться на выборы, парламент и участие граждан.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политических реформ Третьей республики; условные индексы, отражающие историческую динамику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реформы Жюля Ферри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1881–1882 годов сняли плату за начальное обучение. Это сделало школу доступной для детей из разных семей, а не только для тех, кто мог платить за занятия.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начальной школы стало обязательным, поэтому больше детей регулярно учились читать, писать и считать. Республика хотела, чтобы грамотность стала нормой для будущих граждан страны.
</a:t>
            </a:r>
            <a:endParaRPr lang="en-US" sz="1639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была отделена от церкви, а религиозное обучение перестало определять весь учебный день. Так государство получило больше влияния на воспитание и содержание уроков.
</a:t>
            </a:r>
            <a:endParaRPr lang="en-US" sz="1607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говорили об истории Франции, правах и обязанностях граждан, государственных символах и уважении к закону. Школа стала местом, где формировалось чувство общей французской принадлежности.
</a:t>
            </a:r>
            <a:endParaRPr lang="en-US" sz="16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5532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эпохи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меняли повседневную жизнь: освещение, связь и городская инфраструктура становились современнее. Это делало города удобнее и подчёркивало технический прогресс республики.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 городах
</a:t>
            </a:r>
            <a:endParaRPr lang="en-US" sz="909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подъем
</a:t>
            </a:r>
            <a:pPr algn="r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металлургия, химия и печать, а фабрики производили больше товаров. Экономика становилась сложнее, и Франция укрепляла свои позиции среди индустриальных держав Европы.
</a:t>
            </a:r>
            <a:endParaRPr lang="en-US" sz="14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pPr algn="r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 и городские сети перевозок связывали рынки и промышленные районы. Благодаря этому товары, люди и новости перемещались быстрее, чем прежде.
</a:t>
            </a:r>
            <a:endParaRPr lang="en-US" sz="1398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учёные и инженеры работали над новыми решениями в химии, медицине и производстве. Научные открытия всё теснее связывались с экономическим ростом и престижем страны.
</a:t>
            </a:r>
            <a:endParaRPr lang="en-US" sz="1358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 в Африке и Азии приносило рынки и сырьё, но вызывало споры. Для Франции это было и инструментом влияния, и источником политических разногласий.
</a:t>
            </a:r>
            <a:endParaRPr lang="en-US" sz="14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колониальная экспансия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карта менялась постепенно: новые территории появлялись через договоры, военные кампании и дипломатическое давление, а не одним решающим шагом.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имели Северная Африка и Индокитай; именно там Франция строила основную часть своей колониальной 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французской колониальной империи конца XIX — начала XX века; условное распределение по основным регионам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Дрейфуса и раскол общества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Ложное обвинение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Капитана Альфреда Дрейфуса обвинили в шпионаже в пользу Германии и осудили в 1894 году. Позже стало ясно, что приговор был основан на ошибках и предубеждениях.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быстро раскололо страну на тех, кто требовал пересмотра приговора, и тех, кто защищал решение суда. Спор вышел далеко за рамки одной военной истории.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Золя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1898 году Эмиль Золя опубликовал письмо «Я обвиняю!». Он открыто заявил, что государство допустило несправедливость, и заставил общество снова говорить о праве и совести.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Дрейфуса стало символом борьбы за законность, равенство перед судом и защиту человека от ошибки власти. Оно показало, насколько важны независимый суд и общественный контроль.
</a:t>
            </a:r>
            <a:endParaRPr lang="en-US" sz="1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республика окончательно укрепилась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политических событий и реформ, которые постепенно сделали Третью республику устойчивой.
</a:t>
            </a:r>
            <a:endParaRPr lang="en-US" sz="30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французской республики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 — лицо свободы
</a:t>
            </a:r>
            <a:pPr algn="ctr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Марианны появился как женский символ республики и гражданских прав. Её изображали на печатях, в ратушах и на памятниках, чтобы напоминать: власть принадлежит не одному человеку, а народу. Для школьников это был наглядный знак новой Франции.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 над государством
</a:t>
            </a:r>
            <a:pPr algn="ctr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Сине-бело-красный флаг стал видимым знаком единства страны. Он развевался на официальных зданиях, во время праздников и на военных церемониях, соединяя память о революции с современным государством. Так цветовая лента стала частью повседневной жизни.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 девиз республики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«Марсельеза» и слова «Свобода, Равенство, Братство» звучали как обещание общего будущего. Их можно было увидеть в классах, на монетах и государственных знаках, где они учили граждан чувствовать себя частью одной нации.
</a:t>
            </a:r>
            <a:endParaRPr lang="en-US" sz="11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эпохи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Франция прошла путь от империи к республике через войны, реформы и политические кризисы.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 переход от личной власти к республиканским институтам, школьным реформам и защите гражданских прав.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по теме «Франция: Вторая империя и Третья республика»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империи к республике: главный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прошла путь от власти императора к системе законов, выборов и гражданских свобод. Поражение 1870 года стало переломом, а Третья республика создала новые правила политической жизни и школы.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2026-06-01T04:28:57Z</dcterms:created>
  <dcterms:modified xsi:type="dcterms:W3CDTF">2026-06-01T04:28:57Z</dcterms:modified>
</cp:coreProperties>
</file>