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с разными видами связи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Сочинение, подчинение и бессоюзие в одном предложении.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сложные предложения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помогают передавать несколько мыслей точно и выразительно. Они часто встречаются в текстах, а в 9 классе особенно важны для повторения синтаксиса и подготовки к заданиям по пунктуации.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сложное предложение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сложного предложения связаны по смыслу: одна дополняет другую, поясняет, противопоставляет или показывает последовательность событий. Поэтому предложение воспринимается как цельная мысль.
</a:t>
            </a:r>
            <a:endParaRPr lang="en-US" sz="743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и бессоюзные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сложные предложения бывают союзными и бессоюзными. Союзные делятся на сложносочинённые и сложноподчинённые, а в одном высказывании могут сочетаться разные типы связи.
</a:t>
            </a:r>
            <a:endParaRPr lang="en-US" sz="734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основ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включает две и более грамматические основы. Каждая часть сообщает свою мысль, но вместе они образуют единое высказывание с общим смыслом.
</a:t>
            </a:r>
            <a:endParaRPr lang="en-US" sz="82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зависимости от строения части могут быть равноправными или неравноправными. Это влияет на выбор союзов, на границы частей и на постановку знаков препинания.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сложного предложения помогает правильно читать текст, объяснять пунктуацию и грамотно строить собственные высказывания в устной и письменной речи.
</a:t>
            </a:r>
            <a:endParaRPr lang="en-US" sz="8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Сочинительная связь между частями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Равноправие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сочинительной связи части не зависят друг от друга по смыслу и грамматически равны. Каждая из них может существовать как отдельное простое предложение.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выражают союзы и, а, но, или, зато, однако, да. Они показывают соединение, противопоставление, чередование, присоединение или последовательность действий.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Сочинительная связь помогает передать одновременность событий, их смену, противопоставление или выбор. Один союз может менять смысловую окраску всей конструкции.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части разделяются запятой. В отдельных случаях используются тире или точка с запятой, если этого требует смысл и интонация предложения.
</a:t>
            </a:r>
            <a:endParaRPr lang="en-US" sz="10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Подчинительная связь между частями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135204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создают подчинительные союзы и союзные слова: что, чтобы, когда, потому что, если, который, где, куда, откуда. Они вводят зависимую часть предложения.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3820377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придаточных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могут указывать на время, причину, условие, цель, место, образ действия, определение или сообщение, которое нужно уточнить и дополнить.
</a:t>
            </a:r>
            <a:endParaRPr lang="en-US" sz="1131" dirty="0"/>
          </a:p>
        </p:txBody>
      </p:sp>
      <p:sp>
        <p:nvSpPr>
          <p:cNvPr id="12" name="Text 4"/>
          <p:cNvSpPr txBox="1"/>
          <p:nvPr/>
        </p:nvSpPr>
        <p:spPr>
          <a:xfrm>
            <a:off x="5505556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часть объясняет другую и не может быть понята отдельно, перед нами подчинительная связь. Именно она показывает неравноправие частей в предложении.
</a:t>
            </a:r>
            <a:endParaRPr lang="en-US" sz="1006" dirty="0"/>
          </a:p>
        </p:txBody>
      </p:sp>
      <p:sp>
        <p:nvSpPr>
          <p:cNvPr id="13" name="Text 5"/>
          <p:cNvSpPr txBox="1"/>
          <p:nvPr/>
        </p:nvSpPr>
        <p:spPr>
          <a:xfrm>
            <a:off x="7190728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позволяет уточнять детали события, героя, действия или обстоятельства. Благодаря этому предложение становится более точным, развёрнутым и выразительным.
</a:t>
            </a:r>
            <a:endParaRPr lang="en-US" sz="1027" dirty="0"/>
          </a:p>
        </p:txBody>
      </p:sp>
      <p:sp>
        <p:nvSpPr>
          <p:cNvPr id="14" name="Text 6"/>
          <p:cNvSpPr txBox="1"/>
          <p:nvPr/>
        </p:nvSpPr>
        <p:spPr>
          <a:xfrm>
            <a:off x="450025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придаточная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подчинительной связи одна часть является главной, а другая — придаточной. Придаточная часть поясняет главную и отвечает на вопросы, которые помогают раскрыть её смысл.
</a:t>
            </a:r>
            <a:endParaRPr lang="en-US" sz="10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Бессоюзная связь между частями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бессоюзной связи части соединяются без союзов и союзных слов. Их связь передаётся смыслом, порядком частей и интонацией.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могут выражать перечисление, причину, пояснение, противопоставление, условие или следствие. Смысл между частями определяет, как их следует читать.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бессоюзных предложениях чаще всего ставят запятую, двоеточие или тире. Каждый знак показывает особые смысловые отношения между частями сложной конструкции.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поставить знак правильно, нужно понять, что именно связано между частями: объяснение, результат, причина или быстрая смена событий. Только потом выбирают нужный знак.
</a:t>
            </a:r>
            <a:endParaRPr lang="en-US" sz="9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связи в сложном предложении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синтаксическом анализе сложной конструкции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предложения с разными видами связи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где заканчивается одна часть и начинается другая. Это особенно важно, когда в одном предложении соединяются несколько грамматических основ.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частями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отмечать, какие части связаны союзом, какие зависят друг от друга, а какие соединены без союза. Так легче объяснить строение предложения.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Когда наступил вечер, мы вышли во двор, и стало прохладно видно сочетание подчинительной и сочинительной связи. Схема показывает порядок частей и место союзов.
</a:t>
            </a:r>
            <a:endParaRPr lang="en-US" sz="11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связи и их основные признаки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три типа связи по ключевым признакам, средствам связи и примеру.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связи определяется не только союзом, но и ролью частей. Смысл помогает выбрать правильный знак препинания и понять структуру предложения.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«Сложные предложения с разными видами связи»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смысловые отношения выражают части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отношения чаще всего встречаются в учебных примерах темы.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причина и время: именно они чаще помогают связать части сложного предложения и определить знак препинания.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теме; условное распределение для наглядности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с несколькими видами связи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придаточная часть, которая уточняет время или условие. Она зависит от главной части и помогает точно понять, когда или при каких обстоятельствах происходит событие.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главная часть, несущая основную мысль предложения. Она может соединяться с другой равноправной частью с помощью сочинительного союза.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Итоговая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в одном предложении соединяются несколько сообщений. Такая конструкция передаёт последовательность, причину, следствие или одновременность действий без лишних повторов.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 сложных конструкциях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выбирают, когда вторая часть поясняет первую, раскрывает её содержание или называет причину. Такой знак помогает читателю сразу увидеть смысловую связь между частями.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уместно при значении следствия, резкой смены событий или противопоставления. Оно подчёркивает более сильную смысловую паузу, чем запятая, и делает связь заметнее.
</a:t>
            </a:r>
            <a:endParaRPr lang="en-US" sz="891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чаще всего разделяет части сложного предложения. Она ставится между равноправными частями и при наличии придаточной части, если границы основы чётко различимы.
</a:t>
            </a:r>
            <a:endParaRPr lang="en-US" sz="907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 зависит не только от союза, но и от отношений между частями. Поэтому важно сначала определить границы основ, а затем проверить смысл всего предложения.
</a:t>
            </a:r>
            <a:endParaRPr lang="en-US" sz="9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61405"/>
            <a:ext cx="449100" cy="3592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синтаксического разбора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все грамматические основы. Это помогает увидеть, сколько частей входит в предложение и где проходит граница между ними.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устанавливают, как части соединены: сочинением, подчинением или без союза. От этого зависит дальнейший разбор и выбор знаков препинания.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Разобрать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определяют главную и придаточную части, если они есть, и уточняют смысловые отношения: время, причину, условие, пояснение или следствие.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 пунктуацию и составляют схему предложения. Такой порядок позволяет не пропустить ни одной части и не ошибиться в знаках препинания.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подобных предложениях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запятой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поставить запятую между частями, особенно если предложение длинное. Из-за этого границы основ становятся неясными, и смысл читается труднее.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главную и придаточную часть определяют неверно. Тогда ученик ошибается в схеме предложения и ставит знаки препинания не по смыслу, а наугад.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средства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 союзное слово могут выглядеть похоже, но выполнять разные функции. Если не учитывать роль слова в предложении, легко сделать неверный вывод о связи.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Ориентируются только на союз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ставят знак, опираясь лишь на союз, не проверяя смысл между частями. Но именно смысл подсказывает, нужен ли двоеточие, тире или запятая.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34757"/>
            <a:ext cx="4122000" cy="11517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 разными видами связи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одном предложении сочетаются разные виды связи и какие смысловые отношения они выражают.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конструкция может сочетать разные виды связи, а смысловые отношения помогают выбрать правильную пунктуацию и понять структуру предложения.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учебному материалу темы «Сложные предложения с разными видами связи».
</a:t>
            </a:r>
            <a:endParaRPr lang="en-US" sz="6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 в учебных примерах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школьных примерах встречаются простые и знакомые средства связи, которые легко заметить при синтаксическом разборе.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части по-разному: одни связывают равноправные части, другие вводят зависимую часть. Поэтому важно смотреть не только на частоту, но и на функцию.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теме; частотность дана для демонстрации распределения средств связи.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постановки знаков препинания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сложного предложения с разными видами связи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7652" y="1808825"/>
            <a:ext cx="31770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такие предложения в речи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позволяют сразу передать несколько связанных мыслей. Речь становится точнее, потому что автор не разбивает одну ситуацию на множество коротких фраз.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удобно, когда нужно показать, что произошло сначала, а что потом. Это особенно полезно в рассказах, пересказах и учебных ответах.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причин и выводов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конструкции легко соединить причину, следствие и пояснение. Так читатель быстрее понимает, почему событие произошло и к чему оно привело.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выразительная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делают текст живее и разнообразнее. Они помогают избежать одинаковых коротких предложений и подходят для сочинений, статей и устных ответов.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803" y="0"/>
            <a:ext cx="45474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теме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Определи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выясни, какие части равноправны, а какая зависит от другой. Так легче различить сочинительную, подчинительную и бессоюзную связь в одном предложении.
</a:t>
            </a:r>
            <a:endParaRPr lang="en-US" sz="920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Проверь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что выражают части: причину, время, условие, пояснение, следствие или противопоставление. Именно смысл подсказывает, какой знак препинания нужен.
</a:t>
            </a:r>
            <a:endParaRPr lang="en-US" sz="964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Найди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 все грамматические основы. Без этого невозможно точно определить число частей и понять, где заканчивается одна мысль и начинается другая.
</a:t>
            </a:r>
            <a:endParaRPr lang="en-US" sz="995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Поставь знак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анализа выбери запятую, двоеточие, тире или точку с запятой. Затем проверь всё предложение по схеме, чтобы убедиться в правильности оформления.
</a:t>
            </a:r>
            <a:endParaRPr lang="en-US" sz="10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работать со сложными предложениями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с разными видами связи требуют внимательного анализа, но дают точную и выразительную речь. Если находить основы, определять связи и смысл, пунктуация становится понятной и логичной.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2026-05-29T08:13:13Z</dcterms:created>
  <dcterms:modified xsi:type="dcterms:W3CDTF">2026-05-29T08:13:13Z</dcterms:modified>
</cp:coreProperties>
</file>