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Декартовы координаты на плоскости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становится понятной по паре чисел.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координаты помогают описывать пространство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координат принадлежит Рене Декарту. Две взаимно перпендикулярные оси позволяют описывать положение точки точно и без лишних слов. Поэтому координаты используют на картах, в схемах, играх и графиках.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точно находить место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направление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географической карте место находят по двум значениям: широте и долготе. Эта пара данных указывает положение точнее, чем любые описания вроде «в центре» или «рядом с рекой».
</a:t>
            </a:r>
            <a:endParaRPr lang="en-US" sz="895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доска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шахматной доске каждое поле получает букву и цифру. Такой способ тоже основан на двух координатах, поэтому любой ход или фигуру можно обозначить однозначно.
</a:t>
            </a:r>
            <a:endParaRPr lang="en-US" sz="895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числа вместо слов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достаточно двух чисел, чтобы восстановить нужную точку. Именно поэтому координаты стали удобным языком для математики, навигации и чертежей.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 и единичный отрезок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OX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ось OX показывает движение влево и вправо. Она помогает измерять положение по горизонтали и служит основой для записи первой координаты точки.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OY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ось OY показывает движение вниз и вверх. Вместе с осью OX она образует прямой угол, по которому строится вся координатная плоскость.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обеих осях отмечают одинаковые единичные отрезки. Благодаря этому одно и то же число всегда означает одинаковое расстояние, где бы оно ни было отложено.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координатная плоскость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области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делят плоскость на четыре области, которые помогают быстро определить положение точки. Каждая область соответствует своему сочетанию знаков координат.
</a:t>
            </a:r>
            <a:endParaRPr lang="en-US" sz="895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x, потом y
</a:t>
            </a:r>
            <a:pPr algn="l" indent="0" marL="0">
              <a:lnSpc>
                <a:spcPct val="8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точку задают по горизонтали, а затем по вертикали. Такой порядок позволяет однозначно отличить одну точку от другой и избежать путаницы.
</a:t>
            </a:r>
            <a:endParaRPr lang="en-US" sz="991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деления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единичного отрезка влияет на масштаб рисунка. Чем он крупнее, тем меньше делений помещается на оси; чем мельче, тем подробнее можно показать расположение.
</a:t>
            </a:r>
            <a:endParaRPr lang="en-US" sz="8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 O и обозначения осей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 — это точка O, где пересекаются обе оси. От неё начинают отсчёт всех расстояний на плоскости, и именно с неё удобно строить любые точки.
</a:t>
            </a:r>
            <a:endParaRPr lang="en-US" sz="895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x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x показывает положение точки по оси OX. Она отвечает за смещение влево или вправо от начала координат и всегда записывается первой.
</a:t>
            </a:r>
            <a:endParaRPr lang="en-US" sz="895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y
</a:t>
            </a:r>
            <a:pPr algn="l" indent="0" marL="0">
              <a:lnSpc>
                <a:spcPct val="8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y показывает положение по оси OY. Она отвечает за смещение вверх или вниз и записывается второй, после значения x.
</a:t>
            </a:r>
            <a:endParaRPr lang="en-US" sz="9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 (x, y)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Упорядоченная пара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(x, y) называют упорядоченной парой. Она читается в строгом порядке: сначала горизонтальное смещение, потом вертикальное, поэтому числа нельзя менять местами.
</a:t>
            </a:r>
            <a:endParaRPr lang="en-US" sz="895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и второй шаг
</a:t>
            </a:r>
            <a:pPr algn="l" indent="0" marL="0">
              <a:lnSpc>
                <a:spcPct val="80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число показывает, насколько нужно пройти вправо или влево от точки O. Второе число показывает подъём или спуск от полученного места.
</a:t>
            </a:r>
            <a:endParaRPr lang="en-US" sz="948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(2, 3) и (3, 2) задают разные точки. Даже если числа одинаковые, их порядок меняет положение на плоскости.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и направление движения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x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 x откладывают вправо от начала координат. Если x отрицательное, движение идёт влево, и точка попадает в левую часть плоскости.
</a:t>
            </a:r>
            <a:endParaRPr lang="en-US" sz="895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y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 y откладывают вверх от точки O. Отрицательное значение показывает движение вниз, поэтому координата сразу указывает нужное направление.
</a:t>
            </a:r>
            <a:endParaRPr lang="en-US" sz="895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построения
</a:t>
            </a:r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помогают строить точку без догадок. Достаточно посмотреть на пару чисел, чтобы понять, куда двигаться по каждой оси.
</a:t>
            </a:r>
            <a:endParaRPr lang="en-US" sz="9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оси OX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на оси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y равно 0, точка лежит прямо на оси OX. В такой записи меняется только первая координата, а вторая всегда остаётся нулём.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оси OX записывается в виде (x, 0). Это удобно, потому что сразу видно: движение было только по горизонтали.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(4, 0) и (−2, 0) показывают точки справа и слева от начала координат. В записи (0, 0) обе оси пересекаются в одной точке.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меняется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оси OX нельзя менять y, потому что она уже равна нулю. Поэтому координаты на этой оси проверяют особенно внимательно.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вертикальной оси положение точки задаёт только вторая координата, а первая всегда равна нулю.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координат точки на оси OY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значение x для любой точки на оси OY.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квадранта и их знаки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координат сразу показывает, в какой области плоскости находится точка.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сочетанию знаков можно быстро определить область без дополнительных построений.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декартовой системы координат на плоскости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точку: шаг 1 и шаг 2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координат по осям и проекциям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горизонталь, потом вертикаль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 не сообщает о себе словами «рядом» или «чуть левее». Сначала смотрят, насколько она смещена вправо или влево от начала координат, а затем — выше или ниже. Два числа дают точное положение без лишних догадок.
</a:t>
            </a:r>
            <a:endParaRPr lang="en-US" sz="809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сразу подсказывают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находится справа и выше O, оба значения положительные. Если она слева и ниже, оба числа становятся отрицательными. По этим признакам рисунок читается почти как короткая карта движения.
</a:t>
            </a:r>
            <a:endParaRPr lang="en-US" sz="866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точку на рисунке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точку по координатам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построения для координат (3, 2), (−4, 1), (−2, −3)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 отрицательный, движение идёт влево от начала координат; когда положительный — вправо. На одной сетке это помогает сразу увидеть, в какой части плоскости окажется точка, и не перепутать направление первого шага.
</a:t>
            </a:r>
            <a:endParaRPr lang="en-US" sz="696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оси X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 всегда связан с y: вверх при положительном значении и вниз при отрицательном. Если сравнить несколько примеров на одной сетке, легко заметить различие между четырьмя квадрантами и проверить расстояние до осей.
</a:t>
            </a:r>
            <a:endParaRPr lang="en-US" sz="669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оси Y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точек с разными знаками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044404"/>
            <a:ext cx="3170700" cy="125429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квадрантов и знаков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знаки координат соответствуют каждому квадранту и что происходит на осях.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сверить знак координат и ось, чтобы быстро проверить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расположения точек на координатной плоскости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точки без сложной формулы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изменение по осям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точки можно описать двумя изменениями: насколько изменился x и насколько изменился y. Если шаги направлены вправо и вверх, координаты просто увеличиваются на соответствующие значения.
</a:t>
            </a:r>
            <a:endParaRPr lang="en-US" sz="801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 перемещения
</a:t>
            </a:r>
            <a:pPr algn="l" indent="0" marL="0">
              <a:lnSpc>
                <a:spcPct val="80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A(1, 2) смещается на 3 вправо, x становится 4. При подъёме на 1 вверх y становится 3. Так получается точка B(4, 3) без сложных вычислений.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горизонталь, потом вертикаль
</a:t>
            </a:r>
            <a:pPr algn="l" indent="0" marL="0">
              <a:lnSpc>
                <a:spcPct val="80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сначала проверить направление по горизонтали, а затем по вертикали. Это помогает не перепутать знак и не начать построение с неверной оси.
</a:t>
            </a:r>
            <a:endParaRPr lang="en-US" sz="941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полезен в задачах на движение, симметрию и графики. Он показывает, что координаты можно не только читать и строить, но и изменять по понятному правилу.
</a:t>
            </a:r>
            <a:endParaRPr lang="en-US" sz="8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чтении и построении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перепутать порядок
</a:t>
            </a:r>
            <a:pPr algn="l" indent="0" marL="0">
              <a:lnSpc>
                <a:spcPct val="80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путаница — поменять местами x и y. Чтобы не ошибиться, всегда помните порядок записи: сначала горизонталь, потом вертикаль. Проверка по шагам сразу показывает, где возник сбой.
</a:t>
            </a:r>
            <a:endParaRPr lang="en-US" sz="826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смотреть на знак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забыть про знак. Положительное значение ведёт вправо или вверх, отрицательное — влево или вниз. Если знак не учтён, точка оказывается в другом квадранте.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с нужной оси
</a:t>
            </a:r>
            <a:pPr algn="l" indent="0" marL="0">
              <a:lnSpc>
                <a:spcPct val="80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построение начинают с вертикального шага, хотя сначала нужно отложить x по оси OX. Правильная последовательность особенно важна, когда координаты имеют разные знаки.
</a:t>
            </a:r>
            <a:endParaRPr lang="en-US" sz="878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забывать про ноль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осях легко забыть, что одна координата равна нулю. Если точка лежит на OX или OY, не придумывайте лишнее число: ноль обязателен и для записи, и для проверки.
</a:t>
            </a:r>
            <a:endParaRPr lang="en-US" sz="8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Мини-квиз по координатам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самопроверки по осям, знакам и квадрантам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 — язык точного положения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видеть точку точно и без лишних слов. Если помнить порядок записи, знаки и квадранты, легко читать схемы, строить графики и уверенно работать с картой плоскости.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2026-07-27T05:56:44Z</dcterms:created>
  <dcterms:modified xsi:type="dcterms:W3CDTF">2026-07-27T05:56:44Z</dcterms:modified>
</cp:coreProperties>
</file>