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значение цветка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орган размножения покрытосеменных растений, обеспечивающий образование плодов и семян.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цветков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возникли 140 млн лет назад и быстро распространились. В России более 5000 видов цветков, которые сыграли ключевую роль в эволюции растений.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и цветоложе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соединяет цветок с растением и проводит питательные вещества. Цветоложе — крепкая основа, на которой располагаются остальные части цветка.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– чашечка и венчик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защищает бутон, а венчик из ярких лепестков привлекает опылителей. Вместе они образуют околоцветник, важный для цветка.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органы, производящие пыльцу, а пестики — женские, где развиваются семена после оплодотворения.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и цветоложе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соединяет цветок с побегом и обеспечивает транспорт воды и питательных веществ к цветку.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 — утолщённая часть цветка, на которой крепятся чашечка, венчик, тычинки и пестик.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придаёт устойчивость и правильное расположение частей для эффективного опыления.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 венчик: строение и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чашечки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состоит из зелёных чашелистиков, которые защищают ещё не раскрытый цветок от внешних повреждений и пересыхания.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венчика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из ярких лепестков привлекает насекомых и других опылителей. У некоторых растений лепестки отсутствуют, и цветок невзрачный, как у злаков.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— мужской орган цветка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тычинки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состоит из тонкой нити и пыльника, в котором развивается пыльца — переносчик мужских гамет для опыления.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тычинок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тычинок у разных видов варьируется, что отражает приспособленность к разным способам опыления.
</a:t>
            </a:r>
            <a:endParaRPr lang="en-US" sz="13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женский орган цветка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пестика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 рыльца, которое ловит пыльцу, столбика, соединяющего рыльце с завязью, и самой завязи с семязачатками.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пестиков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один пестик, у других несколько. Его строение важно для успешного оплодотворения и формирования семян.
</a:t>
            </a:r>
            <a:endParaRPr lang="en-US" sz="13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цветков у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обоеполыми с тычинками и пестиком или раздельнополыми, имея только мужские или женские органы.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симметрии выделяют правильные цветки, например ромашку, и неправильные, как у гороха.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различаются по количеству: одиночные или собранные в соцветия — кисть, зонтик или корзинка.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разнообразные формы и структуры отражают адаптации к различным условиям опыления.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цветков у различных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цветка зависит от вида и его экологической стратегии привлечения опылителей.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размере отражают приспособления к разным условиям опыления и среды обитания.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частей цветка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частей цветка, иллюстрирующая их роль в размножении.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цветка выполняет уникальную функцию, необходимую для успешного размножения растений.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 и его виды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представляет собой перенос пыльцы с тычинок на рыльце пестика, что является начальным этапом полового размножения покрытосеменных растений.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основных типа опыления: самоопыление, когда пыльца попадает на тот же цветок или растение, и перекрестное опыление, при котором пыльца переносится между разными растениями.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осуществляется с помощью насекомых, ветра, воды или животных, благодаря чему увеличивается генетическое разнообразие и устойчивость популяций.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опылении цветков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главные опылители, переносящие пыльцу на себе в поисках нектара и пыльцы в пищу. К ним относятся пчёлы, бабочки, жуки и мухи, играющие важную роль в размножении растений.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лепестков, аромат и выделение нектара специально привлекают этих насекомых, обеспечивая успешное опыление и последующее образование плодов и семян.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происходит оплодотворение, когда мужская гамета сливается с яйцеклеткой внутри семязачатка, что приводит к развитию будущего семени.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цветка преобразуется в плод, который защищает сформировавшиеся семена и способствует их распространению по среде обитания.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осуществляется различными способами: ветром, животными и водой, что обеспечивает выживание и расселение видов.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семян и плодов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цветка до плода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стадия сопровождается структурными изменениями, готовящими растение к успешному размножению и распространению потомства в природе.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жизненного цикла помогает оценить важность каждого процесса для выживания и распространения растений в естественной среде.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класс, 2023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опыления и оплодотворения у цветковых 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процесса опыления и образования семени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цветков для природы и экосистем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поддерживают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служат пищей и средой обитания для многих насекомых и животных, поддерживая сложные экосистемы. Их присутствие способствует устойчивости природных сообществ и разнообразию видов.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цветков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участвуют в обмене веществ между организмами, обеспечивая питательные вещества для опылителей и другие звенья пищевых цепей. Их исчезновение нарушит экосистемные процессы.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цветковых растений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продуктов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обеспечивают зерновые, овощные и фруктовые культуры, которые являются основой рациона человека по всему миру, поддерживая здоровье и питание населения.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промышленности и декоре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цветковых растений получают лекарственные препараты, эфирные масла и парфюмерию. Они также играют важную роль в озеленении и украшении ландшафтов городов и садов.
</a:t>
            </a:r>
            <a:endParaRPr lang="en-US" sz="13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цветы и их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цветков по характерным признакам их строения и особенностям распространения.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даже простые и привычные цветы отличаются уникальными адаптациями, важными для их выживания и использования человеком.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гербарий,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цветках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Аморфофаллус титанический — гигант среди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достигает высоты до 3 метров и выделяет резкий запах гниющего мяса, привлекая редких опылителей. Он является самым крупным в мире цветком.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цветковых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произрастает более 5000 видов цветковых растений, что отражает разнообразие климатических и экологических условий страны.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 аристолохии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аристолохии выделяют запах, имитирующий гниль, чтобы привлечь мух-опылителей, демонстрируя необычные стратегии выживания и взаимодействия с окружающей средой.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строения цветка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цветка помогает осознать его роль в размножении, экологии и сельском хозяйстве, способствуя сохранению биоразнообразия и устойчивости природных 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2026-05-08T18:45:56Z</dcterms:created>
  <dcterms:modified xsi:type="dcterms:W3CDTF">2026-05-08T18:45:56Z</dcterms:modified>
</cp:coreProperties>
</file>