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за пределами Европы в Средние века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Азия, Африка и Америка формировали средневековую историю не меньше Европы.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как мировая эпоха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 за пределами Европы не сводятся к единой схеме: в каждом регионе были свои династии, религии, города и торговые сети. Именно это разнообразие показывает, насколько многоликой была мировая история эпохи.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Исламский мир как пространство единства и обмена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язык стал важнейшим инструментом богословия, права, науки и управления. Благодаря этому знания быстрее распространялись между разными регионами, несмотря на их этническое и хозяйственное разнообразие.
</a:t>
            </a:r>
            <a:endParaRPr lang="en-US" sz="1098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халифатов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VII века исламские государства охватили огромную территорию — от Иберии до Средней Азии. Это создало общее политическое и культурное пространство с активным движением людей и идей.
</a:t>
            </a:r>
            <a:endParaRPr lang="en-US" sz="1098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Багдад, Дамаск, Кордова, Каир и Самарканд были не только административными центрами, но и местами, где развивались медицина, математика, астрономия, философия и торговля.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без 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Исламская цивилизация соединяла сухопутные и морские пути, связывая рынки, мастерские и школы. Внутри этого мира знания и товары перемещались столь же свободно, как и религиозные идеи.
</a:t>
            </a:r>
            <a:endParaRPr lang="en-US" sz="10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Багдад и «Дом мудрости»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Столичный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Аббасидах Багдад стал одним из главных центров Средневековья. Здесь сосредоточивались власть, богатство и интеллектуальная жизнь, а городская среда поддерживала работу ученых и переводчиков.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практики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Багдада развивали алгебру, астрономию, оптику и медицину. Важную роль играли наблюдения, сопоставление текстов и передача знаний через библиотеки и мастерские переписчиков.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торговли и книг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Багдад был связан с караванными и речными путями, поэтому здесь встречались купцы, чиновники и учёные. Торговля обеспечивала город ресурсами, а книги — его интеллектуальным авторитетом.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античного наследия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Багдаде переводили труды античных авторов с греческого и сирийского языков. Эти тексты стали основой для дальнейших исследований в математике, медицине, философии и естествознании.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63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учебного плана презентации; качественная схема функций регионов исламского мира.
</a:t>
            </a:r>
            <a:endParaRPr lang="en-US" sz="763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исламской цивилизации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 выполняли неодинаковые функции, но вместе образовывали единую систему власти, торговли и знаний.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концентрация функций приходится на Месопотамию; остальные регионы дополняли систему религиозными, торговыми и научными связями.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538" y="1324817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9762" y="1362497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3988" y="1324817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8213" y="1324817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2437" y="1345750"/>
            <a:ext cx="376800" cy="3349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эпохи Тан и Сун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907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связи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907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8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Тан Китай активнее включался в внешние контакты: росло значение Шёлкового пути, а столицы становились космополитическими центрами, где встречались купцы, дипломаты и паломники.
</a:t>
            </a:r>
            <a:endParaRPr lang="en-US" sz="1189" dirty="0"/>
          </a:p>
        </p:txBody>
      </p:sp>
      <p:sp>
        <p:nvSpPr>
          <p:cNvPr id="12" name="Text 4"/>
          <p:cNvSpPr txBox="1"/>
          <p:nvPr/>
        </p:nvSpPr>
        <p:spPr>
          <a:xfrm>
            <a:off x="202498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202498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Тан расширялись города и укреплялась императорская власть, а при Сун городская жизнь стала ещё интенсивнее. Рынки, ремесленные кварталы и порты заметно усилили роль частной торговли.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5921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и обмен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375921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эпоху Сун широко использовались бумажные деньги, что облегчало крупные сделки и ускоряло экономический оборот. Это стало важным признаком развитой хозяйственной системы.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9343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новшества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549343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8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мастера и учёные совершенствовали компас, порох и книгопечатание. Эти достижения повлияли на навигацию, военное дело и распространение знаний далеко за пределами страны.
</a:t>
            </a:r>
            <a:endParaRPr lang="en-US" sz="1189" dirty="0"/>
          </a:p>
        </p:txBody>
      </p:sp>
      <p:sp>
        <p:nvSpPr>
          <p:cNvPr id="18" name="Text 10"/>
          <p:cNvSpPr txBox="1"/>
          <p:nvPr/>
        </p:nvSpPr>
        <p:spPr>
          <a:xfrm>
            <a:off x="72276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маршруты
</a:t>
            </a:r>
            <a:endParaRPr lang="en-US" sz="1600" dirty="0"/>
          </a:p>
        </p:txBody>
      </p:sp>
      <p:sp>
        <p:nvSpPr>
          <p:cNvPr id="19" name="Text 11"/>
          <p:cNvSpPr txBox="1"/>
          <p:nvPr/>
        </p:nvSpPr>
        <p:spPr>
          <a:xfrm>
            <a:off x="72276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Сун усилилась роль морской торговли. Порты соединяли Китай с Юго-Восточной Азией и Индийским океаном, а морские пути стали не менее значимыми, чем сухопутные.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2012780"/>
            <a:ext cx="4663800" cy="11179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презентации; обобщение характеристик династий Тан и Сун.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династий Тан и Сун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масштаб власти, городская жизнь и хозяйственные приоритеты в двух китайских династиях.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 связаны с политическим расширением и культурной открытостью, а Сун — с ростом торговли, технологий и финансовых инструментов.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религии, государства и торговля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41364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государств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Индия не была единым государством: на субконтиненте существовали разные династии, царства и местные традиции. Это создавало сложную и динамичную политическую картину.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413648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многообразие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сосуществовали индуизм и буддизм, а с XI–XIII веков усиливалось исламское влияние. Контакты между религиозными традициями меняли культуру, образование и городскую жизнь.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66217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как окно в мир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Малабарского побережья, Гуджарата и Бенгальского залива связывали Индию с Аравией, Персией, Восточной Африкой и Юго-Восточной Азией, превращая море в главную торговую артерию.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662173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ремесел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ткани, специи, драгоценные камни и сахар ценились далеко за пределами региона. Вместе с товарами распространялись навыки мореплавания, языки общения и религиозные идеи.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Индия включалась в океанскую торговлю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товаров, людей и идей от внутренних рынков к международным морским маршрутам.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70851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38556" y="2244174"/>
            <a:ext cx="336787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38556" y="3166899"/>
            <a:ext cx="336787" cy="38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37580"/>
            <a:ext cx="376800" cy="376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и морские государства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Рисовое земледелие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хозяйства здесь оставалось рисоводство, которое требовало продуманной ирригации. Управление водой позволяло поддерживать высокую урожайность и кормить большие города и храмовые центры.
</a:t>
            </a:r>
            <a:endParaRPr lang="en-US" sz="1273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Кхмерская империя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Кхмерская держава стала одним из сильнейших политических образований региона. Её мощь выражалась в контроле территории, сборе ресурсов и создании впечатляющих архитектурных комплексов.
</a:t>
            </a:r>
            <a:endParaRPr lang="en-US" sz="1273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синтез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культуре Юго-Восточной Азии переплетались буддийские и индуистские традиции. Это сочетание заметно в ритуалах, художественных формах и символике власти правителей.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столицы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Ангкор-Ват и Ангкор-Тхом показывают, как архитектура передавала богатство и престиж государства. Храмовые ансамбли были не только религиозными, но и политическими символами.
</a:t>
            </a:r>
            <a:endParaRPr lang="en-US" sz="12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к югу от Сахары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саваннах Западной Африки караваны соединяли удалённые рынки и политические центры. Торговля золотом и солью приносила правителям доход, а вдоль путей возникали города, где встречались купцы, богословы и ремесленники из разных регионов.
</a:t>
            </a:r>
            <a:endParaRPr lang="en-US" sz="756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Золото, соль и караваны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побережье Восточной Африки города жили ритмом морской торговли. Через Индийский океан сюда прибывали арабские и индийские суда, а местные правители контролировали обмен слоновой костью, железом, тканями и керамикой.
</a:t>
            </a:r>
            <a:endParaRPr lang="en-US" sz="789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 побережье и океан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распространялся по торговым путям, но не вытеснял полностью прежние обычаи. В разных областях Африки новые религиозные идеи переплетались с местными верованиями, формируя разнообразные политические и культурные модели.
</a:t>
            </a:r>
            <a:endParaRPr lang="en-US" sz="7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и местные традиции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67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Западной Африки в Средние века; сравнительная оценка по основным функциям государств
</a:t>
            </a:r>
            <a:endParaRPr lang="en-US" sz="670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Гана, Мали и Сонгай: ресурсы и 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Западноафриканские государства опирались на контроль караванных путей и крупных торговых узлов. Особенно заметно это в городах, которые обслуживали обмен между Сахарой и лесной зоной.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надёжнее государство контролировало торговые маршруты, тем сильнее были его богатство, политическое влияние и культурный престиж.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724" y="1574575"/>
            <a:ext cx="2638903" cy="3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Африка и города суахили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суахили выросли на стыке океанской торговли и африканских внутренних связей. Их положение позволяло принимать суда из Аравии, Индии и Персии и передавать товары дальше вглубь континента.
</a:t>
            </a:r>
            <a:endParaRPr lang="en-US" sz="984" dirty="0"/>
          </a:p>
        </p:txBody>
      </p:sp>
      <p:sp>
        <p:nvSpPr>
          <p:cNvPr id="12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суахили
</a:t>
            </a:r>
            <a:pPr algn="l" indent="0" marL="0">
              <a:lnSpc>
                <a:spcPct val="115000"/>
              </a:lnSpc>
              <a:buNone/>
            </a:pPr>
            <a:r>
              <a:rPr lang="en-US" sz="43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жизни побережья африканские традиции соединились с исламским влиянием. Это проявлялось в архитектуре, религиозных практиках и городском быте, а язык суахили стал общим средством общения купцов и жителей.
</a:t>
            </a:r>
            <a:endParaRPr lang="en-US" sz="966" dirty="0"/>
          </a:p>
        </p:txBody>
      </p:sp>
      <p:sp>
        <p:nvSpPr>
          <p:cNvPr id="13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 богатство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Килва, Момбаса, Малинди и Занзибар процветали благодаря торговле золотом, слоновой костью, железом, тканями и керамикой. Морской обмен делал местные элиты зависимыми от дальних рынков и навигации.
</a:t>
            </a:r>
            <a:endParaRPr lang="en-US" sz="984" dirty="0"/>
          </a:p>
        </p:txBody>
      </p:sp>
      <p:sp>
        <p:nvSpPr>
          <p:cNvPr id="14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океаном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Суахили было не окраиной, а активной частью Индийского океана. Через него Африка включалась в широкую сеть контактов, где перемещались не только товары, но и знания, обычаи и люди.
</a:t>
            </a:r>
            <a:endParaRPr lang="en-US" sz="9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Монгольская империя и объединение Евразии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без 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Монгольские завоевания объединили огромные территории от Восточной Азии до Восточной Европы под властью одной державы. Это сделало передвижение людей и грузов по сухопутным маршрутам заметно безопаснее и быстрее.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технологиями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товарами распространялись военные приёмы, инженерные навыки, способы управления и элементы материальной культуры. Караванные дороги стали не только торговыми, но и каналами передачи опыта.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 идеи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Евразийские связи усилили контакты между различными религиозными традициями. В одном пространстве встречались ислам, христианство, буддизм и местные верования, а это расширяло кругозор людей и правителей.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и послы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империи активнее перемещались торговцы, дипломаты, ремесленники и путешественники. Они переносили товары, дипломатические послания и практические знания, связывая между собой очень удалённые регионы Евразии.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обмена в Средние 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главные сухопутные и морские маршруты, по которым в Средние века перемещались товары, люди и идеи.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прихода европейцев в Америке существовали три мощных центра развития: майя, ацтеки и инки. Каждый из них создал собственные формы государства, знаний и хозяйства.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цивилизации майя, ацтеков и инков развивались независимо друг от друга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112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доколумбовых цивилизаций Америки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835951"/>
            <a:ext cx="4339200" cy="1882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Майя, ацтеки и инки: основные различия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каждая цивилизация по-своему решала задачи власти, учёта и организации жизни.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 выделялись культурной и научной традицией, ацтеки — военной мощью, инки — административной централизацией и инженерной организацией.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майя, ацтеков и инков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59" y="1203400"/>
            <a:ext cx="2454583" cy="237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4296" y="1203400"/>
            <a:ext cx="2454583" cy="237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5284" y="1203400"/>
            <a:ext cx="2454583" cy="237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Бумага, порох и компас появились и совершенствовались далеко за пределами Европы. Эти изобретения влияли на торговлю, войну, письмо и мореплавание, а вместе с ними — на повседневную жизнь городов и деревень.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Инструменты, меняющие мир
</a:t>
            </a:r>
            <a:endParaRPr lang="en-US" sz="1295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арабском, индийском и китайском мире развивались медицина, математика и астрономия. Учёные наблюдали небесные явления, составляли таблицы и искали способы точнее описывать мир, который их окружал.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как практическая сила
</a:t>
            </a:r>
            <a:endParaRPr lang="en-US" sz="1286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Ирригация, дороги, террасы и сложные системы учёта помогали управлять землёй и людьми. Такие решения делали сельское хозяйство устойчивее, а государства — более организованными и управляемыми.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Инженерия и хозяйство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технологии и повседневная жизнь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регионов Азии, Африки и Америки в Средние века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достижения регионов Средневековья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регион внёс вклад не в одну сферу, а в целый комплекс практик — от управления и торговли до науки и инженерии.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Средневековое развитие было распределённым: разные регионы лидировали в разных областях, и вместе они формировали общий ход мировой истории.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мир был шире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 были эпохой многих центров силы, знаний и торговли. Если смотреть шире Европы, видно: именно Азия, Африка и Америка создавали сложную и взаимосвязанную картину мира.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2026-06-01T06:55:32Z</dcterms:created>
  <dcterms:modified xsi:type="dcterms:W3CDTF">2026-06-01T06:55:32Z</dcterms:modified>
</cp:coreProperties>
</file>