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районы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узнавать районы России по их признакам и карте.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так велика, что её территории сильно различаются по природе и жизни людей. Районирование помогает увидеть общие черты, сравнить части страны и точнее читать карту.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карта районов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район и зачем их выделяют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Природно-географический район объединяет территории со сходными рельефом, климатом, водами, почвами и растительностью. Благодаря этому легче понять, почему соседние участки страны выглядят по-разному.
</a:t>
            </a:r>
            <a:endParaRPr lang="en-US" sz="1519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район выделяют по температуре, осадкам и смене сезонов. Такие границы показывают, где длиннее зима, больше влаги или тепла, и как это влияет на жизнь.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участок карты можно изучать с разных сторон. Для природы важны одни признаки, для хозяйства — другие, поэтому район может быть выделен по-разному.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районов по общим признакам помогает не запоминать карту наизусть, а понимать её логику. Тогда легче находить закономерности и делать выводы по территории.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239255"/>
            <a:ext cx="3848986" cy="16697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районирования отвечают на разные вопросы о территории: где живут люди, как используют ресурсы и чем отличается образ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регион можно делить по-разному, если меняется цель анализа.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районирования России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районирования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посмотреть на карту России, сразу видно, что западная часть ближе к Европе, а восточная уходит в Азию. Это влияет не только на расстояния, но и на плотность населения, сеть дорог и размещение крупных городов.
</a:t>
            </a:r>
            <a:endParaRPr lang="en-US" sz="1023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на карте заметно тянется к Арктике. Там меньше тепла, короче лето и сложнее вести сельское хозяйство, чем в южных районах, где условия мягче и шире возможности для земледелия.
</a:t>
            </a:r>
            <a:endParaRPr lang="en-US" sz="1047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и параллели помогают не потеряться на карте и точно определить направление. С их помощью можно увидеть, где район расположен относительно морей, гор, крупных рек и других ориентиров.
</a:t>
            </a:r>
            <a:endParaRPr lang="en-US" sz="1023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карта показывает положение районов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равнина: центр освоения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Восточно-Европейской равнине сосредоточены крупнейшие города страны, густая сеть дорог и важные административные центры. Здесь удобно строить связи между районами и развивать разные отрасли хозяйства.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Равнинный рельеф облегчает земледелие, строительство и прокладку путей сообщения. Поэтому эта территория давно освоена и остаётся одним из главных пространств жизни и работы людей.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Земледельческая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 и сравнительно благоприятный климат сделали регион важным сельскохозяйственным районом. Здесь выращивают культуры, которым нужно достаточно тепла и продолжительный сезон работ.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страны включает Москву, Санкт-Петербург и многие промышленные центры. Здесь сосредоточена значительная часть населения России, поэтому район играет ключевую роль в управлении и экономике.
</a:t>
            </a:r>
            <a:endParaRPr lang="en-US" sz="119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7562" y="1703704"/>
            <a:ext cx="1376742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Урал: граница и промышленный район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частей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вытянут с севера на юг и служит важной границей между Европой и Азией. Его положение делает район заметным ориентиром на карте страны и в её истории.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богатства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недрах Урала много руд, поэтому здесь развивались добыча полезных ископаемых и металлургия. Промышленные города выросли там, где было удобно перерабатывать сырьё и перевозить продукцию.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освоение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 создаёт разные природные условия на небольшом расстоянии. Из-за этого население и хозяйство размещаются неравномерно, а связь между отдельными районами требует продуманной транспортной сети.
</a:t>
            </a:r>
            <a:endParaRPr lang="en-US" sz="1196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известен крупными заводами и промышленными центрами. Регион соединяет добычу сырья, производство металлов и машиностроение, поэтому его часто называют опорой индустриального развития страны.
</a:t>
            </a:r>
            <a:endParaRPr lang="en-US" sz="11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богатства
</a:t>
            </a:r>
            <a:pPr algn="l" indent="0" marL="0">
              <a:lnSpc>
                <a:spcPct val="100000"/>
              </a:lnSpc>
              <a:buNone/>
            </a:pPr>
            <a:r>
              <a:rPr lang="en-US" sz="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 — огромная равнина, где на первый взгляд много пустого пространства, но под землёй скрыты крупные запасы нефти и газа. Именно поэтому здесь возникли важные промышленные центры и новые города.
</a:t>
            </a:r>
            <a:endParaRPr lang="en-US" sz="1069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вдоль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транспортные линии тянутся через большие расстояния, соединяя населённые пункты. Люди чаще селятся там, где легче добираться до работы, перевозить грузы и поддерживать связь между территориями.
</a:t>
            </a:r>
            <a:endParaRPr lang="en-US" sz="1069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Болота, переувлажнение и суровая зима делают освоение района трудным. Строительство дорог, домов и предприятий требует больших затрат, поэтому плотность населения остаётся сравнительно низкой.
</a:t>
            </a:r>
            <a:endParaRPr lang="en-US" sz="1069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Сибирь: ресурсы и расстояния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и Восточная Сибирь отличаются очень холодной зимой и коротким тёплым сезоном. Такие условия влияют на сроки строительства, работу транспорта и выбор мест для поселений.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 реки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тянется огромная тайга, а по территории проходят крупные реки. Леса и водные пути долгое время были главными природными ориентирами для освоения пространства и движения людей.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сосредоточены месторождения полезных ископаемых и крупные гидроэлектростанции. Это делает Сибирь важной для энергетики и добывающей промышленности страны.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Города-узлы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распределено редко, поэтому города чаще возникают у рек, железных дорог и промышленных узлов. Такие точки помогают связать большие пространства и поддерживать хозяйство.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и Восточная Сибирь: холод и ресурсы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России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Океанский выход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страны выходит к Тихому океану, поэтому здесь особенно важны морские порты и судоходство. Через них идут перевозки грузов, связь с другими странами и работа рыбной промышленности.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связь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регион выглядит очень растянутым: между городами и посёлками бывают огромные расстояния. Поэтому люди и грузы здесь сильно зависят от авиации, моря, рек и редких дорог.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Дальнего Востока разнообразен: рядом встречаются горы, острова, побережья и вулканические районы. Это влияет на заселение, погоду, транспорт и выбор мест для городов и портов.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сосредоточена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делают население редким и неравномерным. Больше людей живёт там, где удобнее вести хозяйство, есть порты, крупные транспортные узлы и доступ к ресурсам.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севернее зона, тем короче тёплый период и беднее древесная растительность; по этой последовательности удобно запоминать карту природных зон.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сменяются закономерно: от холодных безлесных территорий к более тёплым и пригодным для земледелия.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России; последовательность природных зон по широте.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 с севера на юг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сухих зон выделяют в России: полупустыни и пустыни.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выделяют два типа сухих зон, и обе они очень редки: это помогает понять, почему такие территории встречаются лишь локально.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пояса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Кавказ, Алтай, Саяны и Камчатка показывают, как высота меняет природу: от лесов у подножья к каменистым склонам и снежным вершинам.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задерживают влажный воздух, поэтому на наветренных склонах осадков больше, а на противоположных сторонах условия суше и теплее.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пути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многих рек начинаются в горах: крутые склоны ускоряют течение, а долины и перевалы становятся естественными путями и препятствиями.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сложного рельефа населённые пункты чаще возникают в долинах и межгорных котловинах, где проще строить дороги и вести хозяйство.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горных районов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76729"/>
            <a:ext cx="542225" cy="481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900827"/>
            <a:ext cx="542227" cy="43378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занятия людей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пути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реки тайги служили природными дорогами: по ним передвигались люди, перевозили грузы и осваивали далёкие территории.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промыслы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лесных районах распространены промысловые животные, а природные условия поддерживают охоту, лесное хозяйство и сбор ресурсов.
</a:t>
            </a:r>
            <a:endParaRPr lang="en-US" sz="1724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степей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много открытых пространств и плодородных почв, поэтому здесь развиты зерновые поля, овощеводство и животноводство.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есть удобные связи и ресурсы, города становятся центрами управления, переработки и обслуживания окружающих территорий.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 и хозяйства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хозяйство опирается на добычу сырья и лесные ресурсы, но суровый климат, вечная мерзлота и большие расстояния удорожают строительство и перевозки.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земледелие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Теплее всего в южных районах: здесь дольше вегетационный период, больше пахотных земель и выше урожайность зерновых, овощных и садовых культур.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притягивают население, потому что в них сосредоточены управление, образование, транспортные узлы и рабочие места в промышленности.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специализации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севером и югом видно по тому, какие отрасли выгоднее развивать: добычу, сельское хозяйство или переработку и сервис.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646" y="2728778"/>
            <a:ext cx="486871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районы по главным признакам: так легче увидеть, чем они отличаются и почему у каждого района свой хозяйственный профиль.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района свой набор ведущих признаков: где-то важнее ресурсы, где-то транспорт, а где-то сельское хозяйство или морское положение.
</a:t>
            </a:r>
            <a:endParaRPr lang="en-US" sz="1262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России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и их отличительные черты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где расположен район: в европейской части или в Азии, у моря или в глубине материка, на равнине или в горах.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природу: климат, реки, почвы, растительность и рельеф помогают понять, какие условия здесь преобладают.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оценивают хозяйство и расселение: добычу, заводы, сельское хозяйство, транспорт, крупные города и плотность населения.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соединяют все признаки вместе и определяют район по сочетанию, а не по одному заметному признаку.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признаков к названию района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по принципу «от карты к признакам и к выводу».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географический район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вопрос проверяет один признак района: положение, природную зону, хозяйство и размещение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вопроса одинаково важны: только вместе они дают правильное определение района.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структура мини-викторины по теме презентации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Мини-викторина по карте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узнают по совокупности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район легче понять, если смотреть на него как на систему признаков. Карта становится понятной, когда вы связываете природу, население и хозяйство в единый образ.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2026-07-27T00:09:18Z</dcterms:created>
  <dcterms:modified xsi:type="dcterms:W3CDTF">2026-07-27T00:09:18Z</dcterms:modified>
</cp:coreProperties>
</file>