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К. Толстой: поэт, который писал о России, истории и чувствах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Константинович Толстой — поэт, драматург и сатирик: природа, история, долг и мягкий юмор.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Эпоха, в которой жил писатель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творил в XIX веке — при Николае I и Александре II. Россия менялась: менялись взгляды, жизнь дворян, разговоры о судьбе страны. Поэтому литература часто обращалась к истории и к внутреннему миру человека.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семья писателя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1817, Петербург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Константинович Толстой родился 5 сентября 1817 года в Петербурге. С самого начала его окружала атмосфера культуры и образованности, характерная для дворянской среды.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Дворянская семья и домашнее 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вырос в дворянской семье и получил домашнее образование. Такой формат позволял много читать, обсуждать книги и постепенно формировать собственные интересы и вкус.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Имения Красный Рог и Пустынька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прошло в имениях Красный Рог и Пустынька. Там он много читал и рано заинтересовался историей, преданиями и народными сказаниями — позже это заметно в его произведениях.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при дворе и возвращение к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молодости Толстой служил при дворе, но затем оставил службу, чтобы больше времени посвящать литературе. Это решение помогло ему развивать собственный стиль и сосредоточиться на текстах, которые запоминались с первого чтения.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 Италия как школа образов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по Германии и Италии расширили его кругозор. Он знакомился с европейской культурой, музыкой, архитектурой и литературой, а впечатления усилили интерес к рыцарским сюжетам, балладам и историческим образам.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Юность, служба и путешествия по Европе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 и ранний успех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Печататься А. К. Толстой начал в 1840-х годах: ранние стихи привлекали романтическими мотивами и любовью к природе. В них тонко показаны чувства человека.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лирика часто обращается к одиночеству, памяти, дороге и красоте русской земли. Эти темы звучат просто и искренне, без лишних украшений.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первых публикациях заметна музыкальность стиха: строки «текут» плавно, интонация спокойная. Благодаря этому стихи легко воспринимать и перечитывать.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творчества А. К. Толстого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наследии заметны разные формы письма: от стихов до драм и сатирических текстов, но особое место занимают лирика и история.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разносторонность Толстого: он работал в нескольких жанрах, однако главные силы — в стихотворной лирике и исторической теме.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жанрам на основе списка ключевых произведений, указанных в описании слайда.
</a:t>
            </a:r>
            <a:endParaRPr lang="en-US" sz="108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6053" y="1691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6453" y="3173454"/>
            <a:ext cx="750900" cy="667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4703" y="1757128"/>
            <a:ext cx="750900" cy="600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4303" y="3141350"/>
            <a:ext cx="731700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тема в произведениях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XVI–XVII веков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часто обращался к русскому прошлому XVI–XVII веков. Его интересовали власть и ответственность человека, который принимает решения для целого государства.
</a:t>
            </a:r>
            <a:endParaRPr lang="en-US" sz="1349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речи и быта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передать дух эпохи, Толстой использовал старинные слова и детали повседневной жизни. Такой подход помогал читателю почувствовать атмосферу прошлого.
</a:t>
            </a:r>
            <a:endParaRPr lang="en-US" sz="1374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 и цена поступка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исторических произведениях он связывал события с нравственным выбором. Важно не только «что произошло», но и «каким был человек» в трудный момент.
</a:t>
            </a:r>
            <a:endParaRPr lang="en-US" sz="1441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хроника, а внутренний конфликт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 Толстого — это не только факты. Через образы прошлого он показывал напряжение между личными чувствами и государственными требованиями.
</a:t>
            </a:r>
            <a:endParaRPr lang="en-US" sz="131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«Царь Фёдор Иоаннович»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была написана в 1868 году и стала одной из самых известных исторических драм русской литературы. Главный герой — правитель добрый и мягкий, которому трудно действовать жестко ради власти.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пьесы конфликт: личная доброта сталкивается с суровыми требованиями государства. Поэтому зритель видит, как решение правителя отражается на судьбах людей вокруг него.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572922"/>
            <a:ext cx="4176900" cy="25798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А. К. Толстого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несколько ключевых текстов и посмотрите, как меняются жанры: драма, лирика, сатира и баллада.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помогают увидеть один и тот же круг интересов: Толстой пишет о внутренней правде человека и делает язык выразительным.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произведениям из описания к заданиям слайда.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Козьма Прутков и сатирический талант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Козьма Прутков — литературная маска, которую придумал Толстой вместе с братьями Жемчужниковыми. Под этим именем публиковались афоризмы, пародии и шуточные стихи.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направлена против пустословия и показной важности. Высмеиваются мнимая ученость и самоуверенность, которые часто встречаются среди тех, кто любит говорить «как надо».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смешными строками читается точное наблюдение: автор показывает, как человек может выглядеть значительным, но думать при этом поверхностно. Поэтому шутка становится уроком.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показывают другую грань Толстого: он умел быть серьёзным в исторических и лирических работах, но также тонко и безопасно смеяться — так, чтобы задуматься.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 и чувства в стихах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Чувство, которое живёт в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любовных стихах Толстого чувство часто переплетается с памятью: герой хранит то, что не смог сказать вовремя. Разлука делает чувства тише, но не исчезает, а несбывшееся счастье становится болью и надеждой.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Разлука, грусть и мелодия строки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звучат очень лично: в них есть верность, грусть и спокойная исповедь. Благодаря повтору звуков, мягкому ритму и напевности строки легко запоминаются, как письмо, перечитанное в осени.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лирики Толстого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не показывает точные доли, а помогает увидеть, что поэт обращался к нескольким направлениям сразу и удерживал их в едином художественном звучании.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Многотемность говорит о том, что лирика Толстого — не только про чувства. Она связывает личное переживание с картиной мира, прошлым и нравственными вопросами.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визуализация тем (точные количественные данные не указаны).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художественные приёмы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любил яркие эпитеты и сравнения: они делают картины природы и исторические сцены зримыми. Повторы и параллелизм поддерживают строй фразы, придают тексту спокойную уверенность и мягкий напев.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играет старинная лексика, особенно когда речь идёт о прошлом Руси. Она создаёт ощущение эпохи и помогает услышать торжественное звучание без лишней тяжести для читателя.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 Толстого отличается плавностью, музыкальностью и ясностью мысли. Простая, но выразительная речь помогает читать вслух: строки «ложатся» на дыхание и легко запоминаются.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историческое произведение Толстого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Поэтапная логика от интереса к эпохе до нравственного вывода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116" y="1694650"/>
            <a:ext cx="731700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7728" y="1694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516" y="3173454"/>
            <a:ext cx="750900" cy="667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3447" y="3141338"/>
            <a:ext cx="640238" cy="731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и русская поэтическая традиция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стиха и спокойная манера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сравнивают с Пушкиным за внимательность к слову и точность звучания. У Толстого стих выглядит естественно: мысль понятна, а форма помогает удержать внимание.
</a:t>
            </a:r>
            <a:endParaRPr lang="en-US" sz="1313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и ясность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традиция для Толстого — это прежде всего музыка речи. Повтор, ритм и мягкая интонация делают строки выразительными, даже когда тема серьёзная или философская.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рядом с размышлением о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 Тютчева, заметны размышления о мире и человеке, но Толстой чаще соединяет их с образами прошлого. Так рождается ощущение связи времён и нравственного выбора.
</a:t>
            </a:r>
            <a:endParaRPr lang="en-US" sz="1349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«голос»: лирика без суеты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общем уважении к традициям у Толстого есть особая манера: спокойная, музыкальная и очень выразительная. Поэтому его легко узнать среди авторов XIX века.
</a:t>
            </a:r>
            <a:endParaRPr lang="en-US" sz="146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в Красном Роге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Толстой провёл в имении Красный Рог в Черниговской губернии. Он не оставлял занятий литературой даже при частых болезнях, продолжая работу над стихами и драматическими произведениями.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 сентября 1875 года писатель умер и был похоронен в Красном Роге. Эти годы закрепили его известность: читатели всё чаще возвращались к текстам, где сочетались лирика, история и мягкая сатира.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7286" y="1432650"/>
            <a:ext cx="2901079" cy="22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 А. К. Толстого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и события показаны вместе с тем, как они повлияли на творческий путь писателя.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 рост: от домашних впечатлений и первых публикаций — к зрелым жанрам, включая сатиру и историческую драму.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дат из школьных и справочных материалов о жизни А. К. Толстого.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Толстой важен для школьного чтения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развивают интерес к красоте русского языка: читатель тренирует слух к ритму и чувствует точность формулировок. Лирика показывает, что эмоцию можно выразить бережно и ясно.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произведения знакомят с прошлым России, а сатира показывает, как литература может смеяться над человеческими слабостями. Поэтому Толстого включают в классическую программу: он сочетает пользу и художественность.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Толстого помогают понять, как литература соединяет историю, чувства и юмор. Его тексты учат внимательно относиться к настроению в слове и замечать, как меняется смысл от интонации.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Толстого отличает интерес к прошлому и умение превращать исторические сцены в живые образы. В центре его текстов часто оказывается вопрос ответственности человека перед делом и перед другими.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стиха — важная часть узнаваемого «почерка». Даже без сложных объяснений ритм и повторы создают цельность, благодаря чему строки легко читать вслух и запоминать.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звучат темы совести, долга, любви к родной земле и памяти о прошлом. Благодаря понятному, живому языку серьёзное и красивое в его творчестве не спорят, а поддерживают друг друга.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заметны яркие исторические детали и мягкий юмор. Серьёзные мысли не становятся тяжёлыми: автор оставляет место для доброй улыбки и понимания слабостей людей.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А. К. Толстого узнаваемым писателем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многогранный писатель XIX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К. Толстой — поэт, драматург и сатирик, соединивший лирику, историю и юмор. Его наследие включает стихи о природе и чувствах, драму «Царь Фёдор Иоаннович» и тексты Козьмы Пруткова, знакомя с прошлым и нравственным выбором.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2026-05-15T04:27:01Z</dcterms:created>
  <dcterms:modified xsi:type="dcterms:W3CDTF">2026-05-15T04:27:01Z</dcterms:modified>
</cp:coreProperties>
</file>