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изучение первобытного мира: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историей первых людей и их достижениями в древности.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древности: начало человеческой истории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начинается 2,5 миллиона лет назад в суровых условиях, где важными стали коллективные усилия, поиск пищи и освоение мира вокруг.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рода Homo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 возникли в Африке примерно 2,5 миллиона лет назад, сделав важный шаг в развитии человеческого разума и навыков.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человек умелый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отличался умением создавать простые орудия труда, совершенствуя способы добычи и обработки пищи для лучшего выживания.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erectus и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покидать Африку, осваивали Евразию, преодолевая естественные препятствия и занимаясь охотой и собирательством.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миграции первых 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56846"/>
            <a:ext cx="4164900" cy="27868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эволюции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каждого этапа показывают рост интеллекта и приспособленность к окружающей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и сложность культуры отражают постепенный прогресс человеческого рода.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палеонтология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выживания: охота и собирательство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крупных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мамонтов и бизонов требовала совместных усилий и мастерства работы с орудиями.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 деревянные инструменты помогали в охоте и сборе, делая процессы эффективнее.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съедобных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орехи и корни были важной частью рациона, разнообразя питание первобытных людей.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и обмен добычей укрепляли социальные связи и обеспечивали выживание.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и её социальное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объединяла родственников для совместного труда и равного распределения обязанностей, создавая основу безопасности и поддержки.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Сплочённость в общине была ключом к защите от врагов и успешному преодолению жизненных трудностей, укрепляя коллективные традиции.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камней к сложным инструментам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использовали простейшие каменные и деревянные палки. Со временем появились специализированные скребки и ножи для разных нужд.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обработки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методы оббивки и отщепления, позже — шлифование и сверление, позволявшие делать инструменты более прочными и эффективными.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инноваций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облегчали охоту, обработку пищи и строительство, способствуя развитию общин и улучшению быта.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развитие орудий труда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Костёнки и Сунгирь (Россия)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находок древних костей, орудий и украшений, раскрывающие образ жизни первобытных людей на территории России.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(Африка)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местонахождение первых орудий труда и остатков Homo habilis, свидетельствующее о зарождении человека умелого.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Шанидар (Ближний Восток)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неандертальцев с сохранившимися следами культуры и ритуалов, важный для понимания прошлого человечества.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археологические памятники первобытного мира
</a:t>
            </a:r>
            <a:endParaRPr lang="en-US" sz="21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животных: начало новых возможностей
</a:t>
            </a:r>
            <a:endParaRPr lang="en-US" sz="24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стали первыми одомашненными питомцами, помогая в охоте и охране поселений, что значительно повысило эффективность выживания.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приручение коз и овец привело к развитию скотоводства, формируя новые формы хозяйства и социальные отношения.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 гарпуны изготавливались из камня и кости для добычи животных и рыбы, повышая успех охоты.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обработки пищи и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Молоты и скребки служили для разделки мяса и обработки шкур, улучшая использование добычи.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из кости позволяли шить одежду, а деревянные палки использовались для копки и строительства жилищ.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орудий труда и их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рисунки: искусство и повседневная жизнь
</a:t>
            </a:r>
            <a:endParaRPr lang="en-US" sz="2354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Наскальная живопись — первые образцы человеческого творчества, демонстрирующие умение использовать природные материалы для создания сюжета. Пещеры Ласко и Альтамира содержат яркие рисунки животных, охоты и символические знаки.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картин использовали охру, уголь и глину, смешивая их с водой. Рисунки отражали важные аспекты жизни: охоту, поверья и природу, служили для передачи знаний и, возможно, ритуальных целей.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источник тепла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позволял согреваться в холодные ночи и отпугивать хищников, что значительно повышало шансы на выживание. Люди научились сохранять огонь и готовы были вместе заниматься его разведением.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 огня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использовали трение дерева и удар камней друг о друга для получения искр. Это сложное мастерство требовало терпения и умения, но обеспечивало контроль над важнейшим ресурсом.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огня в жизни первобытных 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12856"/>
            <a:ext cx="4206300" cy="166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каменного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каменного века различаются по технологиям и образу жизни. В таблице указаны периоды, временные рамки и основные признаки каждого этапа.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связано с постепенным совершенствованием ремёсел и переходом к оседлому образу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исторические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религии и верований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Тотемизм проявлялся в почитании животных-покровителей, символизирующих защиту и силу племени. Эти верования укрепляли связь людей с природой и духовным миром.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основывался на вере в присутствие духов в предметах и явлениях природы, что формировало представления о мире и влияло на поведение людей в повседневной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выражался в ритуалах погребения и создании фигурок женщин-богинь, отражая уважение к прошлым поколениям и поиск объяснений природных явлений.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архитектура и поселения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жилища первобытных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строили шалаши из веток и шкур, используя подручные материалы для защиты от непогоды. Жилища были мобильными, что соответствовало образу кочевой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долговременных 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возникли постоянные поселения с домами из камня, костей мамонта и глины. Эти деревни служили центрами жизни нескольких семей и отражали развитие социальной организации.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культуры выращивали пшеницу, ячмень и просо, что обеспечивало стабильные запасы пищи и позволяло людям оседать на одном месте с постоянным проживанием.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домашних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Овцы, козы и свиньи стали первыми домашними животными, помогая в питании и работе. Их приручение улучшило обеспечение ресурсами и открыло новые возможности для развития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 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производства продуктов появлялись избытки, которые обменивались между разными общинами. Это стало основой торговли и укрепления межплеменных связей.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начало нового образа жизни
</a:t>
            </a:r>
            <a:endParaRPr lang="en-US" sz="23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обменных связей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тканей из трав и шерсти стало основой для одежды и быта, обеспечивая теплоту и комфорт в различных климатических условиях.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результатами труда между племенами развил торговлю, позволив разнообразить ресурсы и укрепить экономические и социальные связи между группами.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глиняной посуды стало важным шагом: она использовалась для хранения и приготовления пищи, что облегчало жизнь и способствовало рационализации хозяйства.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камня, кости и дерева достигла высокого мастерства, позволяя создавать точные инструменты и украшения, необходимые для различных бытовых нужд и ритуалов.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общество в первобытном мире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основывалось на поле и возрасте: женщины занимались собирательством и уходом за детьми, мужчины обеспечивали охоту и защиту общины.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служила основой социальной организации, обеспечивая передачу знаний, поддержку и координацию действий внутри родовой общины.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обществах иногда преобладал матриархат, где женщины имели особый статус, но затем сформировались патриархальные структуры с мужским доминированием.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и общение в общине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объединялись для коллективной охоты, что повышало эффективность добычи крупных животных.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жилищ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вместе возводили укрытия, обеспечивая безопасность и комфорт для всех членов группы.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инструментов вручную способствовало развитию навыков и укреплению сотрудничества внутри общины.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обряды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Празднества способствовали укреплению традиций, сплочению людей и сохранению культурного наследия.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первобытного мира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мир заложил фундамент человеческой культуры и общества: развитие труда, языка, искусства и верований стали основой цивилизации, которую мы знаем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2026-05-10T09:58:40Z</dcterms:created>
  <dcterms:modified xsi:type="dcterms:W3CDTF">2026-05-10T09:58:40Z</dcterms:modified>
</cp:coreProperties>
</file>