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Моллюски: основные характеристики и значимость
</a:t>
            </a:r>
            <a:endParaRPr lang="en-US" sz="393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рычаг биоразнообразия в воде и на суше, важны для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моллюсков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появились более 530 миллионов лет назад, развившись от примитивных червеобразных организмов. Эволюция обеспечила им освоение морей, пресных вод и суши, формируя разнообразие видов и адаптаций.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моллюсков: основные элементы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тела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трёх частей: головы, туловища и ноги — ключевого для передвижения органа. Такое разделение обеспечивает эффективное взаимодействие с окружающей средой.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мантии и раковины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защищает моллюсков и иногда выделяет известковую раковину, которая служит надёжным укрытием от врагов и неблагоприятных условий.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располагаются органы дыхания, пищеварения, кровообращения и нервной системы, обеспечивающие жизнедеятельность и адаптацию к среде обитания.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моллюсков: главные классы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имеют спиральную раковину и передвигаются с помощью ноги, распространены в воде и на суше.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характеризуются двумя сросшимися створками, ведут сидячий образ жизни, фильтруя воду для питания.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обладают развитой нервной системой, способны к быстрому реактивному движению и активному хищничеству.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моллюски: разнообразие и адаптации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обитают как в пресных, так и в солёных водах, а также на суше. Среди них виноградная улитка и прудовик — яркие представители этой группы.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виды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брюхоногих развито лёгкое, что позволяет дышать воздухом и населять почву и листья, укрепляя экосистемы наземных биотопов.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жизни на суше
</a:t>
            </a:r>
            <a:endParaRPr lang="en-US" sz="155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обладают чувствительными щупальцами и глазками, что помогает им находить пищу и избегать хищников, обеспечивая выживание в разных условиях.
</a:t>
            </a:r>
            <a:endParaRPr lang="en-US" sz="1375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поведение
</a:t>
            </a:r>
            <a:endParaRPr lang="en-US" sz="1544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моллюски: строение и роль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отличаются двумя соединёнными створками и редуцированной головой. Их фильтрационное питание играет важную роль в очистке водоёмов.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служат пищей для множества видов рыб и человека, а также активно участвуют в экосистемах пресной и морской воды, поддерживая биологический баланс.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особенности поведения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крупным мозгом и большими глазами, обеспечивающими высокий интеллект и острое восприятие окружающей среды.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восприятие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реактивному движению и способности менять окраску кожи для маскировки они эффективно охотятся и защищаются от врагов.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удивительные способности
</a:t>
            </a:r>
            <a:endParaRPr lang="en-US" sz="149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числа видов по классам моллюсков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представлены значительно меньшим числом видов, что отражает их специализированный образ жизни.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морских биологических исследований,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брюхоногих моллюсков составляет основную часть видового многообразия, демонстрируя их успешную адаптацию.
</a:t>
            </a:r>
            <a:endParaRPr lang="en-US" sz="165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образа жизни классов моллюсков
</a:t>
            </a:r>
            <a:endParaRPr lang="en-US" sz="2229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моллюсков, 2022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строении раковины, способах передвижения и питании трёх основных классов моллюсков.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напрямую связано с адаптацией к разным условиям обитания и способам добычи пищи.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моллюсков: особенности процессов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является основным, при этом встречаются как раздельнополые, так и гермафродитные виды с различными стратегиями размножения.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видов преобладает внешнее оплодотворение, где оплодотворение происходит в воде, способствуя распространению потомства.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моллюски, напротив, чаще используют внутреннее оплодотворение, обеспечивающее более высокий уровень защиты зародышей.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бывает прямым или с личиночными стадиями; у двустворчатых личинка-глохидий часто временно паразитирует на рыбах, что помогает расселению.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моллюсков в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поддержание чистоты вод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перерабатывают органические остатки, помогая очищать водоёмы от разлагающихся веществ. Такой процесс способствует поддержанию баланса и здоровья экосистем, предотвращая загрязнение и застой воды.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рыб, птиц и других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моллюсков служат важным источником питания для разных животных, включая рыб и птиц. Это поддерживает пищевые цепи и биоразнообразие в природных средах обитания.
</a:t>
            </a:r>
            <a:endParaRPr lang="en-US" sz="1297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очистка воды двустворчатыми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активно фильтруют воду, удаляя взвешенные частицы и микроорганизмы. Такая фильтрация улучшает качество воды и способствует естественному очищению водоёмов.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источники пищи для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занимают важное место в мировой кухне, включая мидий, устриц, кальмаров и наземных улиток, ценимых за вкусовые качества и питательность.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мировой улов и разведение моллюсков превышают 15 миллионов тонн, что свидетельствует об их значимости для пищевой промышленности.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богаты белком, кальцием и микроэлементами, необходимыми для здоровья человека, что делает их полезными продуктами питания.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двустворчатого моллюска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развития с личиночной стадией глохидия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моллюски аккумулируют тяжёлые металлы и токсичные вещества из окружающей среды, отражая уровень загрязнения водоёмов.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и состоянии моллюсков часто служат сигналами об ухудшении экологического качества воды и нарушениях экосистем.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популяций моллюсков помогает учёным и экологам оценивать влияние антропогенных факторов и предпринимать меры охраны.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как природные биоиндикаторы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моллюсков: современные проблемы и угрозы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угрозами для моллюсков являются загрязнение вод промышленными и бытовыми отходами, которые ухудшают качество среды их обитания, а также разрушение естественных местообитаний.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Интroduкция чужеродных видов и изменение климата также негативно сказываются на популяциях моллюсков; в России 69 видов внесены в Красную книгу как находящиеся под угрозой.
</a:t>
            </a:r>
            <a:endParaRPr lang="en-US" sz="179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и перламутр: происхождение и значение для человека
</a:t>
            </a:r>
            <a:endParaRPr lang="en-US" sz="2018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формируется вокруг попавшего между мантией и раковиной инородного предмета, покрываясь слоями перламутра для защиты.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Перламутр — внутренний блестящий слой раковины двустворчатых моллюсков, широко используемый в декоративном искусстве и изготовлении украшений.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Жемчуг ценится в ювелирном деле благодаря своему сиянию и редкости, а изделия из перламутра украшают предметы быта и искусства.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моллюсках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осьминогов имеется три сердца: два жаберных, которые качают кровь через жабры, и одно основное, обеспечивающее кровообращение по всему телу.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моллюсков голубого цвета из-за присутствия гемоцианина, пигмента, содержащего медь, что улучшает транспорт кислорода в воде с низким содержанием кислорода.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улитка ахатина — самая крупная из наземных моллюсков, длина её раковины достигает 30 сантиметров, что делает её легко узнаваемой.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 Гумбольдта считается самым быстрым моллюском — он может развивать скорость более 40 километров в час, что помогает ему эффективно охотиться.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местообитания основных классов моллюсков
</a:t>
            </a:r>
            <a:endParaRPr lang="en-US" sz="202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моллюсков варьируется от сухопутных до исключительно морских видов, что отражает их эволюционное разнообразие.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моллюсков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моллюсков адаптированы к разным условиям среды и занимают различные местообитания.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культуре, искусстве и мифах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раковин моллюсков в изготовлении украшений и бытовых предметов распространено в различных культурах мира, символизируя связь человека с природой и морскими традициями.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в народных ремёслах и украшениях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вдохновляли фантастические образы в литературе и кино, например, в романе Жюля Верна «20 000 лье под водой» они предстали как загадочные глубоководные существа.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 литературе и мифологии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изображения моллюсков и кораллов украшали монеты и амулеты, служа выражением богатства и плодородия, отражая важность этих животных в культуре и торговле.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символы и монеты с изображениями моллюсков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в природе и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играют ключевую роль в экосистемах и культурном наследии, поддерживая природное равновесие и являясь ценным ресурсом для человечества. Их охрана важна для устойчивого будущего.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2026-05-07T12:50:16Z</dcterms:created>
  <dcterms:modified xsi:type="dcterms:W3CDTF">2026-05-07T12:50:16Z</dcterms:modified>
</cp:coreProperties>
</file>