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и общественная безопасность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защищаются человек, общество и государство?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безопасность важна старшекласснику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сегодня встречаются не только в новостях: они затрагивают школу, дорогу, интернет и повседневное общение. Понимание правил безопасности помогает подростку действовать спокойно, защищать себя и не поддаваться риску.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государственная безопасность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связана с защитой суверенитета, территориальной целостности и независимости страны, а также с сохранением устойчивости органов власти и конституционного строя.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охраной находятся границы, стратегические объекты, государственная тайна, информационные ресурсы и системы управления, от которых зависит работа государства.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Эту сферу обеспечивают органы власти, специальные службы, силовые ведомства, суды и законы, которые определяют полномочия государства и ответственность за угрозы.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7838" y="1512375"/>
            <a:ext cx="16537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41715"/>
            <a:ext cx="257400" cy="2059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составляет общественную безопасность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поддерживает спокойную жизнь людей, снижает уровень конфликтов и правонарушений, а также помогает сохранять предсказуемость поведения в общественных местах.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улицы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движения зависит от дисциплины пешеходов и водителей, работы дорожных служб, освещения, сигналов регулирования и соблюдения правил.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включает исправное оборудование, свободные эвакуационные пути, знание сигналов тревоги и готовность быстро покинуть опасное помещение.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Полиция, МЧС, медики, школы, местная власть и сами граждане вместе формируют среду, в которой угрозы предупреждаются заранее.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по видам угроз, используемая в курсе основ безопасности жизнедеятельности; без привязки к единой статистике.
</a:t>
            </a:r>
            <a:endParaRPr lang="en-US" sz="648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угроз безопасности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угроз требует своих способов предупреждения, оповещения и защиты. На практике они часто накладываются друг на друга и усиливают последствия происшествия.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опасность возникает там, где угроза быстро распространяется и затрагивает сразу многих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 важные объекты и их роль в жизни общества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особенно уязвимы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Энергетика, транспорт, связь, водоснабжение и здравоохранение работают как единая система. Сбой на одном объекте быстро отражается на других и усложняет обычную жизнь.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 защита важна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нарушается подача электричества или связь, затрудняются работа больниц, движение транспорта, обучение и расчёты. Поэтому защита таких объектов — вопрос общественной устойчивости.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реагирования при угрозе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порядок действий экстренных служб и населения при происшествии.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основы безопасности в России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 закрепляет право человека на жизнь, здоровье, свободу и защиту, а также задаёт рамки обязанностей государства при возникновении угроз.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законы о полиции, противодействии терроризму, пожарной безопасности и защите населения определяют полномочия служб и порядок их действий.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о персональных данных и информационной защите помогают охранять частную жизнь граждан, а также предотвращать незаконное распространение сведений.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предусматривает ответственность за ложные сообщения об опасности, нарушение правил безопасности и действия, создающие угрозу окружающим.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органы, обеспечивающие безопасность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структуры безопасности действуют в разных сферах, но их задачи взаимосвязаны.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один орган не решает все задачи в одиночку: результат даёт только согласованная работа служб и местных структур.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функций государственных органов Российской Федерации в сфере безопасности.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и экстремизм как угроза обществу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направлен на запугивание людей и нарушение нормальной жизни, поэтому он опасен не только жертвами, но и эффектом дестабилизации общества.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Экстремизм выражается в пропаганде насилия, вражды и разрушения правовых норм; для подростков особенно рискованны интернет-вербовка и участие в агрессивных сообществах.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опирается на правовое просвещение, критическое мышление, защиту массовых мероприятий и умение распознавать язык ненависти и манипулятивные сообщения.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цифровых рисков по материалам кибербезопасности и медиаграмотности; актуально на 2025 год.
</a:t>
            </a:r>
            <a:endParaRPr lang="en-US" sz="70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угрозы для школьников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создают не только атаки, но и невнимательность пользователя: один неосторожный клик часто открывает доступ к аккаунту и личным данным.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цифровые угрозы усиливаются человеческим фактором, поэтому базовые навыки кибергигиены дают заметный защитный эффект.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безопасность и медиаграмотность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Проверяйте, кто опубликовал сообщение, когда оно появилось и совпадает ли адрес сайта с официальным. Если данные вызывают сомнение, ищите подтверждение в нескольких надёжных источниках.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сообщайте коды доступа, паспортные и банковские данные, даже если собеседник представляется знакомым. Включайте двухфакторную аутентификацию и осторожно относитесь к просьбам срочно перейти по ссылке.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80800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302370"/>
            <a:ext cx="215700" cy="172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42708"/>
            <a:ext cx="215700" cy="1917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30725"/>
            <a:ext cx="215700" cy="215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Пожарная, дорожная и бытовая безопасность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перегружайте розетки, следите за исправностью электроприборов и заранее запоминайте пути эвакуации. В опасной ситуации важны быстрый выход и точное выполнение сигналов оповещения.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Дорожная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Переходите дорогу только в разрешённых местах и не отвлекайтесь на телефон. В тёмное время суток особенно полезны светлая одежда и внимательное соблюдение сигналов светофора.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Газовые приборы, бытовая химия и острые предметы требуют аккуратности и контроля. Нельзя играть с огнём, оставлять опасные вещества без присмотра или нарушать инструкции взрослых.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к осторожности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дисциплины в повседневных мелочах. Осознанное поведение помогает избежать травм, не создавать лишних рисков и быстрее реагировать на нестандартные ситуации.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чрезвычайной ситуации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безопасного поведения при тревоге и угрозе для людей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факторов общественной устойчивости по материалам гражданской обороны и социальной безопасности; актуально на 2025 год.
</a:t>
            </a:r>
            <a:endParaRPr lang="en-US" sz="61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повышает устойчивость общества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особенно заметна в кризис: чем быстрее люди получают проверенную информацию, тем меньше хаоса и ненужных потерь.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устойчивость растёт там, где развиты оповещение, медицина и доверие к институтам, поддерживаемые взаимопомощью граждан.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905590"/>
            <a:ext cx="8784000" cy="22476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угроз на уровне школы, семьи и города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профилактики показывают, что безопасность зависит не от одного решения, а от согласованных действий в повседневной среде.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должна начинаться заранее: каждый уровень снижает риск по-своему, а вместе они заметно уменьшают вероятность тяжёлых последствий.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практик профилактики угроз в образовательной, семейной и городской среде; актуально на 2025 год.
</a:t>
            </a:r>
            <a:endParaRPr lang="en-US" sz="7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граждан в системе безопасности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помогает безопасности, когда соблюдает законы, замечает подозрительные ситуации и сообщает о них вовремя. Такой подход предотвращает развитие угрозы и сокращает время реакции служб.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Добровольчество, взаимопомощь и базовые навыки первой помощи делают общество сильнее. В кризис именно дисциплинированные и внимательные люди быстрее всего поддерживают окружающих.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важно сохранять критическое отношение к слухам и эмоциональным сообщениям. Проверенная информация защищает людей от паники, ошибочных решений и ненужного распространения тревоги.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учения спасателей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крупных учений специалисты из разных стран отрабатывают координацию, обмен сигналами и единые процедуры. Это особенно важно, когда чрезвычайная ситуация затрагивает несколько государств одновременно.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киберугрозами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группы обмениваются данными о вредоносных схемах, блокировках и новых способах атак. Такой формат ускоряет защиту пользователей и помогает раньше обнаруживать массовые цифровые угрозы.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 катастрофах и эпидемиях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бедствие выходит за пределы одной территории, решающими становятся общие стандарты и согласованные действия. Взаимодействие спасает время, ресурсы и человеческие жизни, особенно в первые часы кризиса.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в сфере безопасности
</a:t>
            </a:r>
            <a:endParaRPr lang="en-US" sz="22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принципов правового государства и общественной безопасности; актуально на 2025 год.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безопасности и прав человека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сильные меры защиты работают хуже без понятных правил и общественной поддержки, поэтому доверие становится важной частью безопасности.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устойчивой является система, где контроль не подавляет права человека, а дополняется законностью, прозрачностью и ответственностью власти.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ответственности каждого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и общественная безопасность работают эффективно только тогда, когда закон, профессиональные службы и повседневная дисциплина действуют вместе. Именно это создаёт устойчивую и защищённую среду для жизни.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2026-05-21T05:08:48Z</dcterms:created>
  <dcterms:modified xsi:type="dcterms:W3CDTF">2026-05-21T05:08:48Z</dcterms:modified>
</cp:coreProperties>
</file>