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Золушки о бале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 чудо превращают мечту Золушки в праздник.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живет в трудном и тихом доме, но мечта о бале согревает ее сердце. Во дворце ее ждет музыка, свет, танцы и мгновение, похожее на настоящее чудо.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и сказка, которая звучит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мечте тесно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будни Золушки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Золушка спешит убирать дом, чистить пол и помогать по хозяйству. Вокруг все занято делами, поэтому ее мечта о бале звучит особенно ясно. На этом фоне музыка кажется ей обещанием другого, более светлого мира.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далеко, а мечта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не видит дворца, но хорошо представляет его музыку и танцы. Ее мысли будто уходят из тесной кухни в сияющий зал, где кружатся пары и сверкают огни. Этот контраст делает сказку особенно выразительной для рисунка.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слышится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пыли и ведер Золушка не перестает мечтать о красивом вечере. В ее воображении бал наполнен вальсом, улыбками и легким волнением. Именно поэтому праздничная музыка кажется ей почти волшебным спасением.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звучит живая музыка, и от нее хочется улыбаться. Для Золушки это не просто шум праздника, а знак того, что начинается совсем особенный вечер.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все сияет: огни, наряды, залы и лица гостей. Это создает чувство, будто обычный мир на миг стал сказочным и очень добрым.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Золушке забыть о грусти. В ритме музыки она чувствует себя свободнее, а сам бал становится для нее настоящим чудом.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 кажется чудом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ударов часов отделяют волшебный вечер от обычной жизни Золушки.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«Золушка»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граница делает сказку особенно напряженной и запоминающейся.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появляется приглашение во дворец, у сестер начинается веселая суета. Они думают о нарядах, а Золушка впервые по-настоящему чувствует: ее мечта стала очень близкой.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Золушки это не просто бумага, а дверь в мир музыки, танцев и света. Впереди ее ждет вечер, о котором она так долго мечтала, даже не смея говорить об этом вслух.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 бал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Золушки к балу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сказки, ведущая от мечты к чуду и встрече с принцем.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Фея-крестная появляется вовремя и помогает Золушке поверить, что мечта еще может сбыться. Ее доброта делает сказку светлее и теплее.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тыква превращается в карету, а мыши — в лошадей. Даже старое платье становится нарядным, словно созданным для дворцового бала.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не только меняет вещи вокруг, но и настроение героини. Золушка перестает плакать и начинает надеяться на счастливый вечер.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показывает детям, что чудо в сказке приходит вместе с добрым сердцем, поддержкой и верой в лучшее.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Фея-крестная и волшебство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волшебной ночи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напоминает о танце на балу и о том коротком мгновении, когда Золушка была счастлива и свободна.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и хрупкая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 делает туфельку необычной и очень нежной. Она выглядит как настоящий сказочный предмет, который нельзя потерять без следа.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нашли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туфелька помогает принцу искать Золушку по всему королевству. Маленькая вещь становится важной подсказкой для большого счастья.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Хрустальные туфельки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Золушка танцует с принцем и впервые чувствует себя не служанкой, а настоящей гостьей. Музыка делает этот момент легким и очень красивым.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танца она становится смелее и свободнее. Слова почти не нужны: улыбка, взгляд и ритм музыки говорят о радости лучше любого длинного разговора.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принцем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музыка помогает почувствовать тихую грусть и мечтательность Золушки. Она звучит мягко, как шепот надежды, и показывает, что героиня ждет своего счастливого вечера.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бал, веселый ритм словно оживляет весь зал. Музыка передает радость, удивление и волнение, даже если герои еще не успели сказать друг другу ни слова.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героям общаться без длинных разговоров. Легкие движения, повороты и шаги показывают доверие, смелость и особое чувство, которое возникает на балу.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все важные события истории. Она украшает вечер, делает встречу Золушки с принцем особенно красивой и помогает сказке звучать ярко и волшебно.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как язык чувств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бьют полночь, и волшебство начинает исчезать. Музыка будто становится тише, а сказочный вечер внезапно напоминает о времени и о необходимости спешить.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 пропадает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Превращенная карета снова становится тыквой. Для Золушки этот момент особенно тревожный: чудо уходит так быстро, словно его и не было.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платье теряет сказочное сияние и становится обычным. Вместе с ним исчезает и ощущение праздника, оставляя только воспоминание о чудесной ночи.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убегает домой, чтобы не раскрыть тайну. Так сказка встречается с реальностью, а яркий бал превращается в важную память, которую невозможно забыть.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Полночь и исчезающее чудо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бала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сказки после волшебного вечера во дворце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стала самой узнаваемой деталью сказки. Она напоминает о чудесной ночи, о музыке бала и о том, что даже маленькая вещь может сохранить память о большом событии.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туфелька соединяет два мира: волшебный праздник и обычный день. Благодаря ей принц находит Золушку, а сказка показывает, что надежда иногда прячется в самом маленьком следе.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как знак надежды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Золушка часто чувствует грусть, потому что ей тяжело живется в доме мачехи. Но даже в обычные дни она не перестает мечтать о добром и светлом празднике.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ожидание. Ее надежда тихая, как нежная мелодия, которая не спешит, но упрямо звучит снова и снова, помогая ей верить в чудо.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появляются радость, смущение и удивление. Золушка словно становится смелее, потому что музыка и танец помогают ей почувствовать себя свободной и красивой.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заканчивается, в ее сердце остается и волнение, и счастье. Эти чувства похожи на разные музыкальные краски — тихие, светлые и очень нежные.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Золушка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Золушка много работает и редко отдыхает. Мечта о бале помогает ей не унывать и напоминет, что впереди может быть что-то хорошее.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мысль о музыке, танцах и дворце поддерживает героиню. Надежда делает ее сильнее, даже когда вокруг все кажется серым и скучным.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становится знаком того, что жизнь может измениться. Мечта приводит Золушку к встрече, которая меняет ее судьбу и открывает дорогу к счастью.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мечта о бале важна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доброта Золушки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не отвечает грубостью на грубость. Она остается вежливой и терпеливой, даже когда ей тяжело, и именно это делает ее особенно светлой и сильной. На ее фоне сердитый дом выглядит еще мрачнее.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Завистливый шум дома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и сестры шумят, спорят и радуются чужой беде. Их настроение похоже на колючий ветер, который мешает всему вокруг. А музыка бала, наоборот, звучит тепло и празднично, словно солнечный свет после дождя.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зависти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символизирует надежду, радость и долгожданный праздник. Именно там мечта Золушки на мгновение становится настоящей, а музыка помогает почувствовать себя частью чуда.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Карета показывает дорогу к мечте и перемены в жизни. Из простой тыквы она превращается в сказочный транспорт, который увозит Золушку навстречу важному вечеру.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хранит память о волшебной ночи. Она маленькая, хрупкая и очень важная, потому что именно по ней принц узнает Золушку.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Полночь обозначает границу между чудом и обычной жизнью. Этот момент напоминает, что волшебство не длится вечно, но его след остается в памяти.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верить в мечту, даже если путь к ней кажется длинным и трудным. Надежда помогает Золушке не сдаваться и ждать своего счастливого дня.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доброе сердце, вежливость и терпение сильнее насмешек и злости. Героям сказки это ясно, а детям — очень полезно запомнить.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также напоминает, что музыка и танец делают радость ярче. Бал, мелодия и вальс превращают обычный вечер в настоящее чудо.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Мечта, которая стала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Золушки начиналась тихо, но привела ее к чудесному балу, музыке и счастью. Эта сказка мягко напоминает: надежда, добро и немного волшебства умеют менять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2026-05-24T19:13:36Z</dcterms:created>
  <dcterms:modified xsi:type="dcterms:W3CDTF">2026-05-24T19:13:36Z</dcterms:modified>
</cp:coreProperties>
</file>