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художественного творчества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стала первоисточником художественных образов.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Фольклор: память до письменности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существовал задолго до книг и веками передавался устно. В России его собирали и изучали Афанасьев, Даль, Киреевский и другие исследователи, сохранив древние представления о мире и человеке.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образы позволяют соединять простоту и глубину смысла. Один и тот же мотив в новом тексте может сохранять знакомую форму, но выражать уже личную мысль автора.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опирается на повторы, параллелизм, ритм и устойчивые формулы. Благодаря этому фольклор звучит цельно, запоминается и становится удобным материалом для авторской переработки.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создал узнаваемые сюжетные схемы: путь героя, испытание, чудесную помощь, запрет и его нарушение. Эти модели легко переходят в литературу и сохраняют читательский интерес.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фольклор стал источником литературы
</a:t>
            </a:r>
            <a:endParaRPr lang="en-US" sz="23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Мифологическое мышление и образы природы
</a:t>
            </a:r>
            <a:endParaRPr lang="en-US" sz="2155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действующее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лес, река, поле, ветер, солнце и ночь не просто описываются, а участвуют в судьбе человека. Природа воспринимается как живая и способная помогать или испытывать героя.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художественный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и стихий несут устойчивые значения: медведь связан с силой, конь — с дорогой, огонь — с очищением, вода — с переходом. Такая образность перекликается с орнаментом, вышивкой и лубком.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русскому фольклору; жанровое распределение — условная экспертная оценка для учебной диаграммы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фольклора и их художественная роль
</a:t>
            </a:r>
            <a:endParaRPr lang="en-US" sz="187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функции: одни строят сюжет, другие передают чувство, третьи закрепляют народный опыт и традицию.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сказка, былина и песня: именно они сильнее всего влияют на литературу и искусство.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строится последовательно: завязка вводит героя в необычную ситуацию, а затем начинается цепь испытаний, через которые проверяются смелость, ум и нравственный выбор.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Волшебная, бытовая сказка и сказка о животных по-разному показывают мир, но во всех случаях важны справедливый итог, наказание зла и восстановление нарушенного порядка.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устойчивы образы Ивана-дурака, Василисы Премудрой, Змея Горыныча, Кощея Бессмертного и жар-птицы. Они задают узнаваемый культурный код, который легко считывается в литературе.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— клубок, меч, сапоги-скороходы, живая и мёртвая вода — не только двигают сюжет, но и помогают раскрыть характер героя через выбор и действие.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как модель художественного сюжета
</a:t>
            </a:r>
            <a:endParaRPr lang="en-US" sz="20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народный мотив сохраняется и переосмысливается в литературе.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фольклорных сюжетов и литературных текстов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и их литературные аналоги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остаются узнаваемыми, но в литературе становятся психологически сложнее и смыслово глубже.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образ национального героя
</a:t>
            </a:r>
            <a:endParaRPr lang="en-US" sz="1854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создают идеал защитника земли Русской: это герой, который соединяет силу, верность, честь и ответственность перед общиной. Его подвиг важен не для славы, а для общего спасения.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показывают разные типы героизма: мощь, рассудительность и удаль. Их образы удобно сопоставлять с миниатюрами, доспехами и историческими реконструкциями.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сжимают в короткую форму многолетний опыт народа. В них соединяются житейская наблюдательность, моральная оценка и практический совет, понятный без длинных объяснений.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параллелизм и контраст делают такие выражения особенно запоминающимися. Поэтому они легко переходят из устной речи в литературу, публицистику и повседневное общение.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«Без труда не выловишь и рыбку из пруда» или «Семь раз отмерь, один раз отрежь» учат ответственности за поступок и показывают ценность труда, меры и предусмотрительности.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как народная философия
</a:t>
            </a:r>
            <a:endParaRPr lang="en-US" sz="21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устной традиции к авторскому произведению
</a:t>
            </a:r>
            <a:endParaRPr lang="en-US" sz="218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народного материала от фольклора к литературе и современной культуре.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взял из устной традиции сказочные ходы, повторы и разговорную интонацию, но превратил их в гибкую литературную форму, где народный сюжет звучит как произведение высокой культуры.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фольклорная основа национальной литературы
</a:t>
            </a:r>
            <a:endParaRPr lang="en-US" sz="173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«Руслане и Людмиле» и сказках поэт сохраняет узнаваемые мотивы чудесного испытания, волшебных помощников и справедливой развязки, однако наполняет их иронией, точной рифмой и авторским взглядом.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царе Салтане» и «Сказка о рыбаке и рыбке» показывают, что фольклорный материал может говорить не только о чуде, но и о власти, жадности, терпении и нравственном выборе.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доказал, что народная речь, сюжет и образность способны стать основой национальной литературы, если они осмыслены художником как часть общей исторической и культурной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фольклор слышен в ритме, интонации и образе народной судьбы: «Песня про купца Калашникова» напоминает древнюю песню и одновременно раскрывает трагический конфликт чести и власти.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традиции у Лермонтова, Гоголя и Некрасова
</a:t>
            </a:r>
            <a:endParaRPr lang="en-US" sz="181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народная традиция проявляется через украинские легенды, поверья, комическое и страшное, а также через особую речевую стилизацию, благодаря которой фантастика выглядит частью живого деревенского мира.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народная речь, песенность и сказовые приёмы усиливают социальную тему: через них поэт передаёт труд, лишения и внутреннее достоинство крестьянской жизни без идеализации и упрощения.
</a:t>
            </a:r>
            <a:endParaRPr lang="en-US" sz="11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и фольклорной традиции, без количественной статистики.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фольклорные элементы чаще всего переходят в литературу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особенно востребованы элементы, которые легко включаются в разные жанры и помогают сразу создать узнаваемую художественную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активнее всего заимствует универсальные формы фольклора: испытание, повтор и народную речь, потому что они одновременно просты для восприятия и выразительны.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музыке, театре и кинематографе
</a:t>
            </a:r>
            <a:endParaRPr lang="en-US" sz="248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повлияла на романс, хоровую музыку и оперу: в них сохраняются протяжность мелодии, повторяемость интонаций и эмоциональная открытость, узнаваемая по фольклорному первоисточнику.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анимации фольклор живёт через чудесных героев, ясную борьбу добра и зла, символические детали и визуальные коды, которые делают сюжет понятным зрителю любого возраста.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и сценическое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унаследовал от обрядовой культуры маски, типажи и коллективность: действие строится как зрелище, где персонажи легко распознаются, а конфликт подаётся через выразительный ритуальный жест.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Архетипические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типы помогают авторам быстро выстраивать характеры: мудрый помощник, злой похититель, храбрый защитник или наивный герой работают и в музыкальной драме, и в современном фильме.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искусства используют один и тот же народный материал, но переводят его на собственный язык образов, звуков и сценического 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форм переработки фольклора в искусстве.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разных видах искусства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сохраняет узнаваемое ядро, но в каждом виде искусства получает собственную форму выражения и новый художественный эффект.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лица русского фольклора
</a:t>
            </a:r>
            <a:endParaRPr lang="en-US" sz="272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былина и суровый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фольклор особенно тесно связан с эпическими сказаниями, неторопливой речью и образом широкого пространства. В таких текстах чувствуется сила моря, холодного ветра и долгой дороги. Иллюстрации здесь естественно дополняют деревянное зодчество, тёмные оттенки и строгий орнамент.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Поволжье: песня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Южнорусские и поволжские традиции чаще сохраняют лирическую напевность, праздничность и подвижный ритм. В костюмах и узорах заметны яркие краски, а в сюжетах — семейные, трудовые и обрядовые темы. Для изображения подходят вышивка, ленты, пляска и музыкальные инструменты.
</a:t>
            </a:r>
            <a:endParaRPr lang="en-US" sz="1316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пограничные земли: предание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и на исторических окраинах особенно значимы предания о дороге, переселении, встрече с неведомым и испытании человека пространством. Такие тексты легко соединяются с картой, охотничьими образами, народной одеждой и предметами быта, которые подчёркивают связь человека с местом.
</a:t>
            </a:r>
            <a:endParaRPr lang="en-US" sz="13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современным формам культурной трансляции, без точной статистики.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фольклор сохраняется в современной культуре
</a:t>
            </a:r>
            <a:endParaRPr lang="en-US" sz="187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удерживается не только традицией, но и постоянным повторением в повседневной среде: в учебниках, праздниках, фильмах, рекламных образах и сетевом общении.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каналы сохранения — школа и экранная культура: именно они чаще всего обновляют привычные сюжеты и делают их понятными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015587"/>
            <a:ext cx="479700" cy="38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13" y="3511645"/>
            <a:ext cx="315831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фольклорного переосмысления
</a:t>
            </a:r>
            <a:endParaRPr lang="en-US" sz="2395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сохраняют сказочную логику, но меняют смысл: чудо становится способом говорить о взрослении, выборе, страхе и ответственности человека в современном мире.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фэнтези использует народные архетипы, чудесных существ и путь героя, однако переносит их в сложные миры, где важны история, власть и личная свобода.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и сетевой фольклор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Интернет-фольклор живёт за счёт повторения, вариативности и коллективного участия. Короткая шутка или образ быстро меняются, но остаются узнаваемыми для сообщества.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легенда переносит древний страх в городскую среду: знакомое пространство вдруг становится таинственным, а повседневная деталь — источником тревоги и слухов.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сценический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заимствует народную интонацию, а исполнение — коллективное чувство причастности. Поэтому фольклор легко возвращается в авторскую песню, спектакль и массовые представления.
</a:t>
            </a:r>
            <a:endParaRPr lang="en-US" sz="10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фольклорный образ получает новое значение
</a:t>
            </a:r>
            <a:endParaRPr lang="en-US" sz="21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образа от традиции к современной интерпретации показывает, как сохраняется ядро и меняется смысл.
</a:t>
            </a:r>
            <a:endParaRPr lang="en-US" sz="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не уходит в прошлое — он продолжает работать в культуре
</a:t>
            </a:r>
            <a:endParaRPr lang="en-US" sz="205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дал литературе, музыке и экранным искусствам язык образов, сюжетов и нравственных смыслов. Именно поэтому он остаётся живым фундаментом, связывающим историческую память с современным творчеством.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2026-05-23T20:42:19Z</dcterms:created>
  <dcterms:modified xsi:type="dcterms:W3CDTF">2026-05-23T20:42:19Z</dcterms:modified>
</cp:coreProperties>
</file>