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Царскосельская ода: акмеистская Ева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Ахматова, Царское Село и библейский миф в точной поэтической форме.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и культурный фон Серебряного века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возникает как ответ на символистскую расплывчатость: он требует точного слова, ясного образа и строгой композиции. Для Ахматовой Царское Село становится не только биографическим местом, но и знаком пушкинской поэтической преемственности.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и особенности ранней лирики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 Ахматовой предельно сжата: одно движение, взгляд или пауза нередко заменяют развёрнутый рассказ и передают напряжение чувства.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переживание у Ахматовой почти всегда выходит за пределы личного опыта. Оно обретает историческую и культурную глубину, становясь частью большого поэтического мира.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 достигается через вещную деталь, краткую реплику и строгий ритм. Эмоция звучит сдержанно, но внутренне очень сильно.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Царское Село как поэтическое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ахматовской лирике Царское Село связано с парками, аллеями, прудами, дворцами и статуями. Этот мир воспринимается как культурно насыщенный, а не просто красивый.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утраты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встречаются юность, память и прощание. Сад и парк становятся местом, где личное чувство соединяется с историей и переживанием утраты.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Евы в ахматовской поэтике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Ева у Ахматовой — образ первозданной женственности, связанной с началом человеческой истории и ощущением первого выбора.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Библейский подтекст переводит частное чувство в область вечных смыслов: искушение, ответственность, судьба, утрата невозвратимости.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образе соединяются телесная конкретность и невинность. Он остаётся земным, но уже наделён символической значимостью.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Ева становится не бытовой фигурой, а архетипом, через который раскрывается высокая интонация ранней лирики.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образ «царскосельской Евы»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 реального места к символическому образу в поэтике Ахматовой.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Ахматовой говорит не напрямую, а через молчание, паузу, взгляд и точный жест. Благодаря этому внутренний мир становится особенно напряжённым и убедительным.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несёт в себе память, достоинство и нравственный выбор. В теме Евы этот образ получает мифическую глубину, связывая личную судьбу с началом истории.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героиня: частная и исторически значимая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тема держится на соединении места, памяти и символа.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имеют пространство и архетип: именно они придают образу историческую и мифологическую глубину.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составляющие образа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ранней лирики Ахматовой; поэтика Серебряного века
</a:t>
            </a:r>
            <a:endParaRPr lang="en-US" sz="14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00" y="2977081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950" y="2977081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0100" y="2997931"/>
            <a:ext cx="753300" cy="66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1250" y="2977081"/>
            <a:ext cx="711300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31400" y="2977081"/>
            <a:ext cx="711300" cy="711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акмеизма в ранней лирике Ахматовой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слово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у Ахматовой экономна и выразительна. Краткие формулировки усиливают смысл и не заслоняют переживание лишней риторикой.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Предметность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Вещная деталь не украшает текст, а строит его смысл. Предмет становится носителем памяти, настроения и психологического напряжения.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и жест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состояние раскрывается через движение, паузу и взгляд. Такая форма делает чувство видимым, но не прямолинейным.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выделяет контуры пространства и фигуры, а не создаёт декоративный фон. Он помогает почувствовать ясность и собранность образа.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тишина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тишина и шаг образуют особую атмосферу. Она одновременно спокойна и тревожна, поэтому эмоция звучит особенно глубоко.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Царское Село, Ева и акмеизм: сопоставление признаков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конкретное место, библейский образ и поэтический метод образуют единый смысловой узел.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работают вместе: место задаёт контекст, Ева — смысл, акмеизм — форму, а тональность объединяет их в высокое, но сдержанное звучание.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Серебряного века; обобщение по ранней лирике Ахматовой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Одическая интонация без громкой риторики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достигает высокого звучания не декларацией, а точностью: одно верно найденное слово и сдержанная фраза делают интонацию значительной и внутренне напряжённой.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Возвышенность рождается из достоинства речи: личное переживание подано спокойно, без избыточных украшений, поэтому оно звучит убедительно и по-настоящему торжественно.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«оды» здесь связан с культурной памятью и чувством ценности момента: высокий тон возникает из ясности, меры и глубины, а не из риторического нажима.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Пушкинский след в царскосельском мифе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Царское Село у Ахматовой несёт память о Пушкине как о начале большой русской поэтической традиции, поэтому личный пейзаж превращается в знак литературной преемственности.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пространство связывает частное чувство с историей культуры: в нём звучит не только биографическая память, но и осознание себя наследницей высокой поэзии.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хронологию событий, а их поэтическую значимость: разные временные планы работают как смысловые слои одного переживания.
</a:t>
            </a:r>
            <a:pPr algn="l" indent="0" marL="0">
              <a:lnSpc>
                <a:spcPct val="150041"/>
              </a:lnSpc>
              <a:buNone/>
            </a:pPr>
            <a:r>
              <a:rPr lang="en-US" sz="2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прошлое формируют основу лирического мира; настоящее и предчувствие усиливают напряжение, но не вытесняют историческую глубину.
</a:t>
            </a:r>
            <a:endParaRPr lang="en-US" sz="2384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 ранней лирике Ахматовой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анализ ранней лирики Анны Ахматовой; качественная экспертная оценка, 2025
</a:t>
            </a:r>
            <a:endParaRPr lang="en-US" sz="14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Ахматовой женственность связана не с внешней ролью, а с внутренним достоинством, собранностью и умением сохранять ясность в момент эмоционального испытания.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Женственность как культурная и нравственная категория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остаётся самостоятельной личностью: она помнит, выбирает и несёт ответственность, поэтому её образ выходит за пределы бытового понимания характера.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Евы эта линия становится особенно заметной: первозданная женственность соединяется со знанием о мире, свободой выбора и нравственной ценой этого выбора.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32346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детали и их художественная функция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детали ранней лирики и их смысл в теме «царскосельской Евы».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деталь у Ахматовой не украшает текст, а раскрывает внутренний смысл: через конкретную вещь проявляются память, выбор и психологическая глубина.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ранней лирики Анны Ахматовой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детали к символу Евы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акмеистская поэтика преобразует наблюдаемое в значимый образ.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тишина в царскосельской поэтике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у Ахматовой не украшает сцену, а выявляет очертания сада, жеста и лица; благодаря ему пространство становится чётким, почти осязаемым и внутренне собранным.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работает как усилитель смысла: она удерживает чувство от прямого признания и делает переживание более напряжённым, создавая спокойную, но глубокую торжественность.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тема держится на балансе формы и смысла: эмоция здесь собрана, а не разлита.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 предметность и память; именно они создают убедительность образа и позволяют высокой интонации звучать естественно.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структура темы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поэтики ранней лирики Ахматовой; 2025
</a:t>
            </a:r>
            <a:endParaRPr lang="en-US" sz="14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 удобный пример того, как русская поэзия XX века соединяет традицию, личное чувство и универсальные вопросы о начале, выборе и утрате.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развивает навык внимательного чтения: нужно замечать не только сюжет, но и интонацию, символику, культурные отсылки и скрытые библейские смыслы.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ахматовской Евы учит видеть женственность не упрощённо, а как сочетание достоинства, свободы выбора, памяти и внутренней ответственности.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как личная биография поэта может стать частью общей культуры и помочь понять, почему конкретная деталь в литературе нередко несёт исторический смысл.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остаётся важной для современного читателя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Акмеистская Ева: от Царского Села к вечному образу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«царскосельской Евы» соединяет точность акмеизма, пушкинскую память и библейский смысл начала; поэтому он остаётся живым примером того, как поэзия превращает личное чувство в культурный символ.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2026-05-23T14:26:43Z</dcterms:created>
  <dcterms:modified xsi:type="dcterms:W3CDTF">2026-05-23T14:26:43Z</dcterms:modified>
</cp:coreProperties>
</file>