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Азии: крупнейший и самый разнообразный регион мира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Азией: от пустынь и Гималаев до мегаполисов и мировых рынков.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мировой экономике и 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большую часть населения Земли, ведущие экономики и самые резкие природные и культурные контрасты. Именно здесь особенно наглядно видно, как природа, история и развитие страны влияют друг на друга.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деление Азии
</a:t>
            </a:r>
            <a:endParaRPr lang="en-US" sz="2728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90000"/>
              </a:lnSpc>
              <a:buNone/>
            </a:pPr>
            <a:r>
              <a:rPr lang="en-US" sz="3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4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региону относят Китай, Японию, Корею и сопредельные территории. Здесь сосредоточены крупные рынки, высокая урбанизация, мощная промышленность и значительная часть высокотехнологичного производства.
</a:t>
            </a:r>
            <a:endParaRPr lang="en-US" sz="937" dirty="0"/>
          </a:p>
        </p:txBody>
      </p:sp>
      <p:sp>
        <p:nvSpPr>
          <p:cNvPr id="13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90000"/>
              </a:lnSpc>
              <a:buNone/>
            </a:pPr>
            <a:r>
              <a:rPr lang="en-US" sz="32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2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Индию, Пакистан, Бангладеш и соседние государства. Для него характерны огромная численность населения, высокая плотность расселения и заметные различия между прибрежными, равнинными и горными районами.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pPr algn="l" indent="0" marL="0">
              <a:lnSpc>
                <a:spcPct val="90000"/>
              </a:lnSpc>
              <a:buNone/>
            </a:pPr>
            <a:r>
              <a:rPr lang="en-US" sz="35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5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островные и материковые страны, тесно связанные морской торговлей. Регион выделяется активной интеграцией, развитыми портами, экспортной промышленностью и важной ролью в международной логистике.
</a:t>
            </a:r>
            <a:endParaRPr lang="en-US" sz="963" dirty="0"/>
          </a:p>
        </p:txBody>
      </p:sp>
      <p:sp>
        <p:nvSpPr>
          <p:cNvPr id="15" name="Text 5"/>
          <p:cNvSpPr txBox="1"/>
          <p:nvPr/>
        </p:nvSpPr>
        <p:spPr>
          <a:xfrm>
            <a:off x="1899413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объединяет преимущественно континентальные страны с сухим климатом, богатыми ресурсами и транзитным положением между Европой, Россией, Китаем и Южной Азией.
</a:t>
            </a:r>
            <a:endParaRPr lang="en-US" sz="1019" dirty="0"/>
          </a:p>
        </p:txBody>
      </p:sp>
      <p:sp>
        <p:nvSpPr>
          <p:cNvPr id="16" name="Text 6"/>
          <p:cNvSpPr txBox="1"/>
          <p:nvPr/>
        </p:nvSpPr>
        <p:spPr>
          <a:xfrm>
            <a:off x="4736872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
</a:t>
            </a:r>
            <a:pPr algn="l" indent="0" marL="0">
              <a:lnSpc>
                <a:spcPct val="90000"/>
              </a:lnSpc>
              <a:buNone/>
            </a:pPr>
            <a:r>
              <a:rPr lang="en-US" sz="37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Западную Азию входят страны Ближнего Востока и Закавказья. Регион известен стратегическими транспортными маршрутами, нефтегазовыми запасами и высокой геополитической значимостью.
</a:t>
            </a:r>
            <a:endParaRPr lang="en-US" sz="10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 Азии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Каракорум и Тибетское нагорье образуют крупнейшую горную область мира. Здесь находятся высочайшие вершины Земли, а рельеф сильно влияет на климат, транспорт и расселение людей.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юго-востоке материка распространены экваториальные и муссонные леса. Высокая влажность и тепло поддерживают богатое биоразнообразие, но одновременно усиливают риск наводнений и оползней.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пространства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расположены Гоби, Руб-эль-Хали и другие обширные пустыни. Они формируют суровые условия жизни, ограничивают сельское хозяйство и делают особенно важными оазисы и водные ресурсы.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ландшафтов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соседствуют ледники, степи, пустыни, равнины и влажные леса. Именно это природное разнообразие делает Азию особенно важной для сравнения стран на уроках географии.
</a:t>
            </a:r>
            <a:endParaRPr lang="en-US" sz="909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90000"/>
              </a:lnSpc>
              <a:buNone/>
            </a:pPr>
            <a:r>
              <a:rPr lang="en-US" sz="3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1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Азии отличается холодным климатом, длительной зимой и большими пространствами с вечной мерзлотой. Эти природные условия затрудняют освоение территорий и требуют особых инженерных решений.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Азии по площади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азиатских государств показывает, как размер территории связан с природными условиями и положением на материке.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площади страны Азии сосредоточены в северной, восточной и западной частях материка; Россия и Китай выделяются особенно сильным природным и экономическим потенциалом.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справочные данные по площади государств и столицам (актуальные справочники географии).
</a:t>
            </a:r>
            <a:endParaRPr lang="en-US" sz="7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численностью населения важно учитывать неравномерность расселения: в одних странах рост связан с городами, в других — с сельскими районами и миграцией.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резко выделяются масштабом населения, а Южная Азия в целом остаётся самым густонаселённым макрорегионом материка.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2023–2024 гг.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076" y="1777428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796" y="1777428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70" y="3328768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133" y="3328768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74876" y="3362158"/>
            <a:ext cx="485400" cy="3883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Азии распространены китайско-тибетские, индоевропейские, тюркские, австронезийские и семитские языки. Такое разнообразие отражает сложную историю миграций, государств и культурных контактов.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является одной из крупнейших религий региона и особенно широко распространён в Западной, Южной и части Юго-Восточной Азии. Он заметно влияет на культуру, календарь и образ жизни населения.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индуизм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индуизм формируют духовную основу многих обществ Южной и Восточной Азии. Эти религии тесно связаны с традициями, архитектурой, праздниками и представлениями о социальной жизни.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присутствует во многих странах Азии, особенно в части Филиппин, Ливана, Армении, Грузии и Южной Кореи. В ряде государств оно сосуществует с другими крупными конфессиями.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Многоэтничность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4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азиатских странах живут десятки народов, говорящих на разных языках и исповедующих разные религии. Это делает общество сложным, но одновременно культурно очень богатым.
</a:t>
            </a:r>
            <a:endParaRPr lang="en-US" sz="1118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религиозное многообразие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объёма ВВП, важны структура экономики и участие стран в международной торговле, промышленности, финансах и технологических цепочках.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Азии различаются по специализации: одни опираются на промышленность и технологии, другие — на внутренний рынок или экспорт ресурсов.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лидеры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World Economic Outlook Database, 2024.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индустрия, технологии и экспорт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мощь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Южная Корея и Тайвань сформировали один из самых сильных промышленных районов мира. Здесь особенно развиты машиностроение, электроника, автомобилестроение и производство сложной техники.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кластеры
</a:t>
            </a:r>
            <a:pPr algn="l" indent="0" marL="0">
              <a:lnSpc>
                <a:spcPct val="90000"/>
              </a:lnSpc>
              <a:buNone/>
            </a:pPr>
            <a:r>
              <a:rPr lang="en-US" sz="45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6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научными центрами, исследовательскими лабораториями и компаниями, работающими в сфере робототехники, микроэлектроники и цифровых технологий. Это ускоряет обновление производства и повышает конкурентоспособность товаров.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узлы экспорта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 Восточной Азии обслуживают огромные потоки сырья, комплектующих и готовой продукции. Через них проходят важнейшие звенья глобальных цепочек поставок, связывающих Азию, Америку и Европу.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население и развитие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Азия: население и развитие
</a:t>
            </a:r>
            <a:endParaRPr lang="en-US" sz="2590" dirty="0"/>
          </a:p>
        </p:txBody>
      </p:sp>
      <p:sp>
        <p:nvSpPr>
          <p:cNvPr id="11" name="Text 3"/>
          <p:cNvSpPr txBox="1"/>
          <p:nvPr/>
        </p:nvSpPr>
        <p:spPr>
          <a:xfrm>
            <a:off x="413150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Бангладеш и Пакистан относятся к самым густонаселённым странам мира. Высокая плотность усиливает нагрузку на жильё, транспорт, водоснабжение и систему образования, особенно в крупных городах.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61329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Индии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 — крупнейшая демократия мира и важный центр ИТ-услуг, фармацевтики и космических исследований. Её экономический рост заметно влияет на весь азиатский регион и мировые рынки.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909508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Южной Азии быстро растут новые жилые районы, промышленные зоны и транспортные узлы. Однако темпы урбанизации часто опережают развитие инфраструктуры и социальных услуг.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657687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контрасты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одновременно существуют высокотехнологичные отрасли и серьёзные проблемы бедности, неравенства и занятости. Поэтому уровень жизни между районами и социальными группами заметно различается.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7405866" y="1813561"/>
            <a:ext cx="13551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Муссоны, наводнения, жара и дефицит ресурсов делают развитие особенно уязвимым. Население и хозяйство Южной Азии постоянно приспосабливаются к природным ограничениям и сезонным колебаниям.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АСЕАН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1967 году государства региона начали выстраивать сотрудничество, а позднее в Ассоциацию вошли 10 стран. Это стало основой для более тесной экономической и политической координации.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Малаккского пролива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через Малаккский пролив проходит огромный поток грузов между Индийским и Тихим океанами, поэтому Юго-Восточная Азия играет ключевую роль в мировой торговле.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торговли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Сингапур, Малайзия, Таиланд, Вьетнам и Индонезия превратились в важные узлы логистики, судоходства, электроники и туризма, активно включённые в международные цепочки поставок.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путь к морской экономике
</a:t>
            </a:r>
            <a:endParaRPr lang="en-US" sz="27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ресурсы и транзит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Центральной Азии показывает, как природные условия, ресурсы и транспортное положение формируют хозяйственную специализацию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сырьевую базу и выгодное положение между крупными рынками, но развитие ограничивают засушливый климат и нехватка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по странам Центральной Азии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Азия: нефть, вода и геополитика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центр
</a:t>
            </a:r>
            <a:pPr algn="l" indent="0" marL="0">
              <a:lnSpc>
                <a:spcPct val="90000"/>
              </a:lnSpc>
              <a:buNone/>
            </a:pPr>
            <a:r>
              <a:rPr lang="en-US" sz="3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обладает одними из крупнейших в мире запасов нефти и природного газа. Именно это делает многие её страны важными экспортёрами и заметными игроками на мировом энергетическом рынке.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маршруты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регион проходят морские проливы, порты и сухопутные коридоры, связывающие Европу, Азию и Африку. Контроль над такими путями усиливает экономическое и политическое значение государств региона.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богатстве углеводородов многие страны испытывают острую нехватку пресной воды. Это влияет на сельское хозяйство, расселение и стоимость инфраструктурных проектов.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роль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Иран, Ирак, ОАЭ, Израиль и Турция имеют заметный вес в международной политике. Их решения отражаются на торговле, безопасности и балансе сил в 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различий в уровне развития стран Азии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социальные и экономические условия формируют разные модели развития стран региона.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региона концентрируют рабочие места, университеты, транспортные узлы и современные услуги, поэтому продолжают притягивать население из сельских районов.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крупнейших городов усиливает нагрузку на инфраструктуру, но одновременно ускоряет экономическое развитие и технологическую модернизацию.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города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Urbanization Prospects; оценки по агломерациям, актуальные данные по разным годам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166491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3886" y="2144917"/>
            <a:ext cx="485400" cy="43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8217" y="2133101"/>
            <a:ext cx="398213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12" y="2133101"/>
            <a:ext cx="455100" cy="45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6100" y="2144917"/>
            <a:ext cx="485400" cy="431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азиатских стран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50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районы и транспортные узлы часто сталкиваются с высоким уровнем смога. Это ухудшает здоровье населения и повышает затраты на медицинскую помощь.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2173889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воды не хватает для городов, сельского хозяйства и промышленности. Конкуренция за водные ресурсы особенно заметна в засушливых и быстро растущих регионах.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3462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90000"/>
              </a:lnSpc>
              <a:buNone/>
            </a:pPr>
            <a:r>
              <a:rPr lang="en-US" sz="49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происходит из-за расширения сельского хозяйства, добычи ресурсов и строительства. Это снижает биоразнообразие и усиливает эрозию почв.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5695368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Гималаев и других горных систем сокращаются, что меняет режим рек. Для миллионов людей это означает дополнительные риски в водоснабжении и сельском хозяйстве.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56107" y="2714499"/>
            <a:ext cx="1355175" cy="1661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Тайфуны, наводнения и опустынивание особенно опасны там, где высокая плотность населения сочетается с уязвимой инфраструктурой. Это усложняет долгосрочное планирование развития.
</a:t>
            </a:r>
            <a:endParaRPr lang="en-US" sz="1102" dirty="0"/>
          </a:p>
        </p:txBody>
      </p:sp>
      <p:sp>
        <p:nvSpPr>
          <p:cNvPr id="15" name="Text 7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азиатских стран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выросшие на истории
</a:t>
            </a:r>
            <a:pPr algn="l" indent="0" marL="0">
              <a:lnSpc>
                <a:spcPct val="90000"/>
              </a:lnSpc>
              <a:buNone/>
            </a:pPr>
            <a:r>
              <a:rPr lang="en-US" sz="43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древние кварталы нередко соседствуют с деловыми центрами и высотными зданиями. На одной улице можно увидеть храм, рынок и стеклянный небоскрёб, отражающий темп современной экономики.
</a:t>
            </a:r>
            <a:endParaRPr lang="en-US" sz="1037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 цивилизаций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хранит наследие Месопотамии, Индии, Китая и Персии, а также множество религиозных традиций и архитектурных стилей. Эти памятники помогают понять, как формировались общества и государства Азии.
</a:t>
            </a:r>
            <a:endParaRPr lang="en-US" sz="1025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как символ перемен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Дубай, Сингапур, Сеул и Токио показывают, как высокие технологии, транспорт и финансы меняют облик города. Но в городской среде при этом сохраняются национальные черты и историческая преемственность.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где древность встречается с будущим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объединения азиатских стран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региональные объединения помогают странам согласовывать экономическую, транспортную и политическую повестку.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объединения усиливают взаимную торговлю, координацию инфраструктуры и совместную безопасность, хотя их состав и задачи существенно различаются.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 региональных организациях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мир в повседневной жизни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обеспечивает значительную часть мирового производства смартфонов, компьютеров, бытовой техники и комплектующих. Поэтому изменения в регионе быстро отражаются на ассортименте и ценах по всему миру.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текстиль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остаются крупными центрами текстильной промышленности и швейного производства. Именно отсюда в международную торговлю поступают одежда, ткани и сырьё для лёгкой промышленности.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 аккумуляторы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Южная Корея и Китай играют важную роль в производстве автомобилей, батарей и деталей. Их предприятия определяют технологические стандарты и темпы обновления отрасли.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цепочки поставок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Китай, Япония и Южная Корея встроены в глобальные цепочки поставок, которые влияют на цены сырья, перевозки и энергоресурсов. Поэтому Азия заметна даже в повседневных расходах потребителей.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пространство контрастов и глобального влияния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природное разнообразие, крупнейшее население и экономики с разным уровнем развития, поэтому её изучение помогает понять, как устроен современный мир и его ключевые связи.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2026-06-03T05:57:56Z</dcterms:created>
  <dcterms:modified xsi:type="dcterms:W3CDTF">2026-06-03T05:57:56Z</dcterms:modified>
</cp:coreProperties>
</file>