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организмы создают потомство без партнёра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способ так распространён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помогает организмам быстро увеличивать численность без поиска партнёра. Оно встречается у бактерий, простейших, грибов и растений и особенно полезно там, где условия долго остаются благоприятными.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бесполого размножения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родитель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появления потомства достаточно одного организма или даже одной клетки. Такой способ не требует встречи с другим особью и позволяет начать размножение сразу, как только условия становятся подходящими.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гамет и оплодотворения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способе не образуются половые клетки, а оплодотворение не происходит. Новый организм возникает за счёт деления клетки, почкования, спор или других путей, связанных с одним источником наследственной информации.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похожи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Дочерние организмы получают почти одинаковый набор наследственных признаков. Поэтому они очень похожи друг на друга и на родительский организм, хотя небольшие различия всё же могут появляться.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часто идёт очень быстро. За короткое время один организм может дать много потомков, что особенно важно, когда нужно занять территорию и использовать доступные ресурсы.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и половое размножение: основные отличия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два способа размножения и почему каждый из них полезен в своих условиях.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выгодно для быстрого увеличения численности, а половое — для создания большего наследственного разнообразия.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признаки способов размножения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бесполого размножения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последовательность для одноклеточных и многих многоклеточных организмов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деление надвое создаёт новых особей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 — две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бактерии сначала копируется наследственный материал, а затем клетка перетягивается посередине и делится на две части. В итоге появляются две дочерние клетки, каждая с одинаковой ДНК. Именно так число организмов может быстро расти.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повторяет тот же путь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тоже размножается делением надвое. Сначала в её клетке удваивается ДНК, после чего цитоплазма разделяется, и возникают два новых организма. На рисунке это можно показать как плавное разделение одной клетки на две.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 и точное разделение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инфузории процесс идёт похоже: одна клетка даёт начало двум дочерним. Такое размножение удобно для одноклеточных организмов, потому что не требует сложных внешних условий и позволяет быстро увеличивать численность.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Почкование: новый организм вырастает на теле родителя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почки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теле родителя возникает маленький вырост — почка. Он содержит наследственную информацию и начинает расти за счёт деления клеток.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или связь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почка либо отделяется и становится самостоятельным организмом, либо остаётся соединённой с родителем, образуя колонию.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оформление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увеличивается, у неё формируются необходимые части тела. У гидры и дрожжей этот этап проходит быстро, если условия благоприятны.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и регенерация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части — целый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фрагментации новый организм развивается из отделившейся части тела. Такой способ встречается у некоторых червей, морских звёзд и водорослей, если фрагмент способен восстановить недостающие структуры.
</a:t>
            </a:r>
            <a:endParaRPr lang="en-US" sz="1188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 — это способность восстанавливать утраченные части тела. У некоторых организмов она настолько выражена, что из фрагмента может сформироваться полноценная новая особь.
</a:t>
            </a:r>
            <a:endParaRPr lang="en-US" sz="1282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процесса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и регенерация тесно связаны, но не одинаковы. Регенерация восстанавливает часть тела, а фрагментация помогает этой части стать самостоятельным организмом.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растений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образует новые растения из клубней. На них есть почки, из которых развиваются побеги и корни, поэтому из одного клубня может вырасти несколько молодых растений.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размножается луковицами, в которых запасаются питательные вещества. Такая структура помогает быстро дать начало новому растению и пережить неблагоприятный период.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растений новые побеги появляются из корневищ — подземных побегов. Они разрастаются в почве и дают жизнь новым надземным частям растения.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Земляника размножается усами — длинными побегами, на которых образуются дочерние растения. Они укореняются рядом с родителем и постепенно становятся самостоятельными.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размножении черенками часть растения сажают в почву или воду. Если она укореняется, из неё вырастает новое растение с признаками родительского.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увеличивается число клеток при делении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деление удваивает число потомков. Уже через несколько циклов одна клетка превращается в заметную популяцию.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по схеме удвоения, поэтому при благоприятных условиях численность увеличивается очень быстро.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школьного объяснения удвоения числа клеток при бесполом размножении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потомки при бесполом размножении почти одинаковы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источник 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бесполом размножении потомство развивается от одного родительского организма. Наследственный материал просто копируется, поэтому у дочерних организмов сохраняется почти тот же набор признаков, что и у родителя.
</a:t>
            </a:r>
            <a:endParaRPr lang="en-US" sz="1339" dirty="0"/>
          </a:p>
        </p:txBody>
      </p:sp>
      <p:sp>
        <p:nvSpPr>
          <p:cNvPr id="8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Клоны без смешивания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гены двух родителей не смешиваются и гаметы не образуются, потомки оказываются очень похожими друг на друга. Такие генетически одинаковые организмы называют клонами.
</a:t>
            </a:r>
            <a:endParaRPr lang="en-US" sz="1473" dirty="0"/>
          </a:p>
        </p:txBody>
      </p:sp>
      <p:sp>
        <p:nvSpPr>
          <p:cNvPr id="9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отличия появляются редко: из-за случайных изменений в ДНК или влияния среды. На внешний вид могут повлиять свет, температура, влажность и качество питания.
</a:t>
            </a:r>
            <a:endParaRPr lang="en-US" sz="15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472" y="914638"/>
            <a:ext cx="8023105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бесполого размножения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этот способ помогает быстро увеличивать численность, но хуже работает при резких изменениях условий.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выгодно, когда важны скорость и сохранение удачных признаков, но оно делает потомков более уязвимыми в меняющейся среде.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биологии: бесполое размножение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бесполое размножение особенно выгодно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при каких условиях один организм может быстро дать много потомков без поиска партнёра.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у грибов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Дрожжи: маленькая почка на 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дрожжей на клетке появляется небольшой вырост — почка. Он постепенно растёт, получает наследственный материал и отделяется, превращаясь в новую клетку. Так дрожжи быстро увеличивают численность в тёплой и влажной среде.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Плесень: лёгкие споры в 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распространяются спорами. Эти крошечные частицы очень лёгкие и легко разносятся воздухом, поэтому гриб может появиться на хлебе, фруктах, почве или влажной поверхности далеко от места образования спор.
</a:t>
            </a:r>
            <a:endParaRPr lang="en-US" sz="11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Клоны и естественные клоны в природе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397850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клоном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 — это группа организмов, у которых наследственная информация почти или полностью одинакова. Они появляются из одного исходного организма без смешивания генов от разных родителей.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2498884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 естественные клоны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клоны образуются при делении одноклеточных организмов и при вегетативном размножении растений. В этих случаях новое потомство получает тот же наследственный набор.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3599913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растения клубники, выросшие от усов, и побеги картофеля, появившиеся из клубня, — это естественные клоны. Они похожи на родительское растение и друг на друга.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бесполого размножения в живой природе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частоту в природе, а число наглядных примеров, приведённых в теме урока.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организмов используют разные способы, но все они ведут к появлению потомков без участия партнёра.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биологии по теме «Бесполое размножение»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413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бесполого размножения для человека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сортов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вегетативное размножение помогает сохранять ценные свойства картофеля, клубники, винограда и других культур. Новые растения получаются очень похожими на родительские.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получение посадок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одного растения можно быстро вырастить много одинаковых экземпляров с нужными признаками. Это удобно, когда важно быстрее засадить поле, теплицу или сад.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растения одинаковы, болезни и вредители могут повредить сразу большую часть посадки. Поэтому при таком размножении особенно важны наблюдение и защита урожая.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бесполого размножения, которые легко увидеть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делится надвое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амёбы одна клетка сначала копирует наследственный материал, а потом делится на две. В результате появляются два почти одинаковых одноклеточных организма.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993638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образует почку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теле гидры вырастает маленький вырост — почка. Он увеличивается, приобретает признаки взрослого организма и затем отделяется.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72568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даёт новые побеги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клубня картофеля вырастают новые побеги и корни. Так появляется новое растение, похожее на родительское и сохраняющее его свойства.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770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размножаются почкованием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дрожжей на клетке возникает почка, которая растёт и отделяется. Благодаря этому дрожжи быстро увеличивают численность в подходящих условиях.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8973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распространяются спорами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грибов очень малы и легко разносятся воздухом. Поэтому новый гриб может появиться далеко от места, где споры образовались.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темы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 основные понятия и связать их с примерами из живой природы.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термины описывают разные пути появления потомства без партнёра, но каждый связан со своим типичным примером.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«Бесполое размножение»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бесполом размножении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позволяет одному организму быстро создать потомство и сохранить удачные признаки. Это делает вид успешным в стабильной среде, но почти не даёт наследственного разнообразия.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2026-05-31T19:25:36Z</dcterms:created>
  <dcterms:modified xsi:type="dcterms:W3CDTF">2026-05-31T19:25:36Z</dcterms:modified>
</cp:coreProperties>
</file>