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развитие жизни на Земле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динозавров, первых птиц и цветковых растений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в истории Земли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начался после крупнейшего вымирания в истории планеты. Освободившиеся экологические ниши ускорили эволюцию, а распад Пангеи и тёплый климат создали условия для перестройки биосферы и появления новых доминирующих групп организмов.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период: восстановление биосферы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 стал временем медленного восстановления природы после пермского кризиса. Экосистемы были обеднены, но именно в этих условиях началось формирование новых сообществ и цепей питания.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новые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появились ранние динозавры, птерозавры и первые млекопитающие. Их возникновение показало, что свободные ниши быстро заполняются новыми формами жизни.
</a:t>
            </a:r>
            <a:endParaRPr lang="en-US" sz="108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суши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преобладали хвойные, саговники и гинкго. Такая флора была приспособлена к тёплым условиям и обеспечивала базу для последующего роста разнообразия растительноядных животных.
</a:t>
            </a:r>
            <a:endParaRPr lang="en-US" sz="1032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активно развивались аммониты и крупные морские рептилии. Хотя биосфера ещё не восстановилась полностью, триас заложил основу будущего расцвета мезозойской природы.
</a:t>
            </a:r>
            <a:endParaRPr lang="en-US" sz="10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мезозоя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господствующих групп и перестройку экосистем в мезозое.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динозавры и их ранние формы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динозавры были сравнительно небольшими и нередко двуногими. Такая конструкция тела помогала им быстро передвигаться и эффективнее осваивать разнообразные наземные среды.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предки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древнейших форм относят эораптора и герреразавра. Эти животные жили в позднем триасе и демонстрировали признаки, которые позже стали характерны для многих линий динозавров.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динозавров был сравнительно лёгкий скелет и хорошо развитые задние конечности. Это облегчало быстрый бег, резкие повороты и успешную охоту на мелкую добычу.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задел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анатомические особенности обеспечили динозаврам успешное развитие в последующие эпохи. Они оказались достаточно гибкими, чтобы дать начало множеству специализированных групп.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группы мезозойских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численные данные, а обобщённое соотношение роли групп в разных средах мезозоя.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были наиболее разнообразны на суше, тогда как морские рептилии и птерозавры занимали специализированные ниши. Ранние млекопитающие оставались малозаметными.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раздела о мезозойских животных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период: климат и растительный покров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201–145 млн лет назад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Юра продолжалась около 56 миллионов лет и пришлась на эпоху тёплого, влажного климата. Ледяных шапок у полюсов не было, поэтому условия были благоприятны для жизни на больших территориях.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гигантов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растительности позволило крупным травоядным динозаврам достигать больших размеров. Богатые экосистемы юры стали основой для дальнейшего усложнения наземных пищевых цепей.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лесов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суше распространялись леса из хвойных, папоротников и саговников. Такой растительный покров создавал устойчивую кормовую базу и поддерживал высокий уровень биологической продуктивности.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Гигантизм юрских динозавров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Зауроподы-гиганты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юрском периоде появились диплодок, брахиозавр и апатозавр. Эти динозавры достигали огромных размеров и стали самыми известными примерами гигантизма среди наземных позвоночных.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Удлинённая шея позволяла добывать пищу на разной высоте без перемещения всего тела. Это уменьшало конкуренцию между видами и расширяло доступ к растительным ресурсам.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Массивное тело поддерживалось особым строением скелета и конечностей. Несмотря на размеры, такие животные сохраняли подвижность и могли эффективно перемещаться по обширным территориям.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Гигантизм был связан не только с морфологией, но и с особенностями пищеварения и образа жизни. Медленный рост и эффективная переработка растительной пищи делали такие размеры возможными.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периода мезозоя: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климат, живые организмы и экологическое доминирование в течение мезозоя.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мезозоя имел собственный набор господствующих организмов. Общая тенденция — усложнение экосистем и резкая смена флоры и фауны.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о триасе, юре и мелу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мезозоя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мезозойских морях доминировали ихтиозавры, плезиозавры и позднее мозазавры. Они занимали верхние уровни пищевых цепей и эффективно охотились на рыбу и других морских животных.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Аммониты были одной из самых заметных групп морских беспозвоночных. Их многочисленность и разнообразие делают их важными для изучения морской жизни мезозоя и датировки пород.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Рифовые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развивались рифы и разнообразные сообщества костных рыб. Такие экосистемы поддерживали сложные связи между хищниками, добычей и организмами, формировавшими убежища и кормовую базу.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специализация делала морские экосистемы продуктивными, но уязвимыми к резким изменениям среды. Поэтому климатические сдвиги и кризисы быстро отражались на составе морской фауны.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 мезозойской экосистеме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Мезозойские экосистемы держались на первичной продукции растений и планктона: именно они определяли, сколько энергии могло пройти по всей цепи питания.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в цепи, тем меньше энергии и биомассы; устойчивость обеспечивали разложители и разнообразие пищевых связей.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«Развитие жизни на Земле. Мезозой»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птицы и происхождение полёта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юра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археоптерикс и близкие ему формы, сочетающие зубы, длинный хвост и перья. Это показывает, что птицы возникли не мгновенно, а через постепенное преобразование тероподных динозавров.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иные функции перьев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Перья, вероятно, первоначально служили для теплоизоляции, сигнальной демонстрации и защиты. Лишь затем они стали полезны для планирования, удержания равновесия и усиления манёвренности при движении.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совершенствования крыла, скелета и мускулатуры возник активный машущий полёт. Он открыл птицам доступ к новым нишам, где они могли избегать конкурентов и хищников.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млекопитающих в тени динозавров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мезозойских млекопитающих было небольшим и внешне неприметным. Их размеры ограничивали конкуренцию с динозаврами, но облегчали жизнь в укрытиях и освоение скрытых микрониш.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Вероятный ночной образ жизни снижал давление со стороны дневных хищников и позволял использовать ресурсы, недоступные крупным животным. Такая стратегия повышала шансы на выживание в сложной среде.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Теплокровность, шерсть и забота о потомстве делали млекопитающих устойчивыми к перепадам условий. Эти особенности не обеспечили доминирования сразу, но создали важный эволюционный резерв.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будущему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 мезозое млекопитающие не занимали ведущих позиций, они постепенно накапливали разнообразие форм и приспособлений. Именно это позволило им быстро расшириться после вымирания динозавров.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мезозоя и их смена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мезозоя менялась поэтапно: сначала преобладали голосеменные, затем в меловом периоде резко усилилась роль цветковых растений.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растений изменила кормовую базу животных и создала условия для коэволюции насекомых, травоядных и цветковых растений.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школьного курса биологии и палеоботаники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 экологическая революция мела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 и семя дали покрытосеменным преимущества в размножении и расселении. Эти признаки сделали растения более гибкими по сравнению с прежними доминирующими группами.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меловом периоде цветковые растения заняли многие участки суши и начали вытеснять часть древних форм. Их успех был связан с эффективным размножением и разнообразием жизненных форм.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с насекомыми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покрытосеменных с насекомыми-опылителями усилила взаимную адаптацию видов. Это ускорило рост биоразнообразия и сделало экосистемы более сложными и динамичными.
</a:t>
            </a:r>
            <a:endParaRPr lang="en-US" sz="1048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растительность изменила состав травоядных животных и повлияла на распределение ресурсов. В результате мезозойские наземные сообщества стали богаче и структурно разнообразнее.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мелового вымирания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сочетание вулканизма, удара астероида и последующего коллапса экосистем 66 млн лет назад.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мезозоя в современной природе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 наследники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птицы произошли от тероподных динозавров и унаследовали от них ряд признаков строения. Это делает их не просто похожими, а настоящими живыми потомками мезозойской линии.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 архозавры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сохраняют черты древних архозавров: мощное тело, полуводный образ жизни и устойчивое строение черепа. Их современный облик напоминает о давно существовавших мезозойских экосистемах.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Хвойные, гинкго и саговники пережили смену геологических эпох. Они позволяют увидеть, как выглядела растительность мезозоя, хотя сегодня занимают значительно более узкие экологические ниши.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современных экосистем сформировались именно тогда: полёт птиц, доминирование цветковых растений и высокая специализация животных. Поэтому мезозой остаётся ключом к пониманию нынешней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эволюционные новшества мезозоя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новшеств был не случайным: каждое из них повышало независимость организмов от среды и помогало заселять новые пространства.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дали признаки, связанные с освоением воздуха и суши: перья, полёт и цветок радикально расширили эволюционные возможности.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«Развитие жизни на Земле. Мезозой»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мезозойской эры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какие среды освоили наиболее заметные группы животных мезозоя.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мезозойских форм связано с освоением трёх сред обитания и с высокой специализацией животных к разным экологическим ролям.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палеонтологии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эпоха крупных перемен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изменил облик Земли: рептилии заняли ведущие позиции, птицы и покрытосеменные сформировали новые линии развития, а вымирание 66 млн лет назад открыло дорогу кайнозою.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2026-06-02T01:40:47Z</dcterms:created>
  <dcterms:modified xsi:type="dcterms:W3CDTF">2026-06-02T01:40:47Z</dcterms:modified>
</cp:coreProperties>
</file>