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image" Target="../media/image-1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Мотовелосипед, мопед и мотоцикл: правила пользования и движения
</a:t>
            </a:r>
            <a:endParaRPr lang="en-US" sz="299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виды транспорта, документы и безопасные правила езды.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восьмиклассникам
</a:t>
            </a:r>
            <a:endParaRPr lang="en-US" sz="277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Мопед и мотоцикл кажутся удобными и быстрыми, но двухколёсный транспорт почти не защищает при падении. Знание правил, возрастных ограничений и личной ответственности помогает избежать травм и нарушений.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похожих транспорта — три разных правила
</a:t>
            </a:r>
            <a:endParaRPr lang="en-US" sz="2179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с мотором
</a:t>
            </a:r>
            <a:pPr algn="l" indent="0" marL="0">
              <a:lnSpc>
                <a:spcPct val="90000"/>
              </a:lnSpc>
              <a:buNone/>
            </a:pPr>
            <a:r>
              <a:rPr lang="en-US" sz="36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Мотовелосипед внешне напоминает обычный велосипед, но двигатель меняет его возможности и требования к поездке. Такая техника обычно проще и легче, однако даже небольшая скорость требует внимательности, исправных тормозов и знания, где движение разрешено.
</a:t>
            </a:r>
            <a:endParaRPr lang="en-US" sz="1083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Мопед: компактный и ограниченный по скорости
</a:t>
            </a:r>
            <a:pPr algn="l" indent="0" marL="0">
              <a:lnSpc>
                <a:spcPct val="90000"/>
              </a:lnSpc>
              <a:buNone/>
            </a:pPr>
            <a:r>
              <a:rPr lang="en-US" sz="32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Мопед создан для спокойного передвижения: в правилах он выделяется по небольшой мощности и ограничению скорости. Именно поэтому его часто выбирают для коротких поездок, но для законной езды всё равно нужны документы, знания ПДД и защитный шлем.
</a:t>
            </a:r>
            <a:endParaRPr lang="en-US" sz="961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Мотоцикл: больше мощности — больше ответственности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32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Мотоцикл заметно динамичнее и быстрее, чем мопед, поэтому требования к водителю строже. Здесь особенно важны обучение, нужная категория прав, уверенное управление и дисциплина на дороге, ведь ошибка на высокой скорости быстро приводит к серьёзным последствиям.
</a:t>
            </a:r>
            <a:endParaRPr lang="en-US" sz="961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похожих транспорта — три разных правила
</a:t>
            </a:r>
            <a:endParaRPr lang="en-US" sz="2179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766887"/>
            <a:ext cx="4724400" cy="17438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мощнее транспорт, тем строже требования к возрасту, правам и контролю за техническим состоянием.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РФ; общие требования к категориям ТС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чем отличаются три вида транспорта по мощности, возрасту допуска, правам и регистрации.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транспорта по основным признакам
</a:t>
            </a:r>
            <a:endParaRPr lang="en-US" sz="1911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Возраст, права и право на управление
</a:t>
            </a:r>
            <a:endParaRPr lang="en-US" sz="2718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мопеда обычно нужна категория М, и её получают с 16 лет. Это первый законный шаг к самостоятельной езде, но только после обучения и знания правил дорожного движения.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лёгкого мотоцикла используется категория А1, а для более мощных — А2 и А. Чем выше категория, тем серьёзнее подготовка водителя и тем выше требования к безопасности.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Езда без удостоверения и обучения опасна не только штрафом. Ошибки в оценке скорости, дистанции и манёвра на двух колёсах быстро приводят к аварии и травмам.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РФ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какого возраста открываются категории
</a:t>
            </a:r>
            <a:endParaRPr lang="en-US" sz="247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категории зависит от типа транспорта и его мощности.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допуск растёт вместе с требованиями к подготовке и ответственности водителя.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законно начать ездить на мопеде или мотоцикле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основана на требованиях ПДД и здравом смысле безопасности.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должен иметь удостоверение нужной категории и документы на транспорт. Если техника подлежит регистрации, она должна быть поставлена на учёт по установленным правилам.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Обязателен мотошлем, а дополнительно важны закрытая обувь, перчатки, куртка с длинными рукавами и плотные брюки. Исправные фары, стоп-сигнал и зеркала делают поездку заметнее и безопаснее.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обязательное оснащение водителя
</a:t>
            </a:r>
            <a:endParaRPr lang="en-US" sz="213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проезжей части мопед и мотовелосипед движутся у правого края и, как правило, в один ряд. Это позволяет не мешать более быстрым автомобилям и сохранять предсказуемость.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необходимости допускается движение по обочине, если оно не создаёт помех пешеходам и другим участникам движения. На узких участках важно выбирать темп, при котором можно безопасно остановиться.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велосипедной дорожке ехать можно только там, где это прямо разрешено знаками и разметкой. Без такого разрешения использовать её нельзя, даже если дорога кажется удобной.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Тротуары, пешеходные зоны и места массового скопления людей не предназначены для этой техники. Там риск столкновения особенно высок, а ответственность за нарушение — намного серьёзнее.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разрешено двигаться мопеду и мотовелосипеду
</a:t>
            </a:r>
            <a:endParaRPr lang="en-US" sz="1982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РФ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Разрешённые и запрещённые места движения
</a:t>
            </a:r>
            <a:endParaRPr lang="en-US" sz="2242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зависят от вида дороги и статуса транспорта, а не от желания водителя.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опасность для пешеходов и выше скорость потока, тем жёстче запрет на движение.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88" y="1518350"/>
            <a:ext cx="5416273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покрытие и обстановка, тем ниже должна быть скорость и плавнее действия водителя.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РФ; общие требования безопасного управления двухколёсным транспортом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выбор безопасного режима движения
</a:t>
            </a:r>
            <a:endParaRPr lang="en-US" sz="2095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условия дороги влияют на выбор темпа езды и запас безопасности.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поворота и перестроения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любым манёвром водитель заранее показывает намерение рукой или указателем поворота, чтобы другие участники движения успели заметить изменение направления и скорректировать свои действия.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 в зеркала и оценить пространство рядом с транспортом. Это помогает убедиться, что поблизости нет машины, пешехода или другого помехи для безопасного перестроения.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двух колёсах опасны резкие движения, внезапное торможение и перестроение без сигнала. Плавность и понятный знак уменьшают риск падения и столкновения.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налево и разворот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требованиях безопасного манёвра для мопеда и мотоцикла.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головы и тела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Мотошлем — главный элемент защиты, потому что именно голова чаще всего получает тяжёлую травму при падении. Плотная одежда и перчатки уменьшают повреждения кожи и суставов.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стать заметнее на дороге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одежда и светоотражающие элементы помогают водителю двухколёсного транспорта быть заметнее вечером, в дождь и в сумерках. Это особенно важно рядом с машинами и на неосвещённых улицах.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Экипировка, которая снижает травмы
</a:t>
            </a:r>
            <a:endParaRPr lang="en-US" sz="2756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безопасности дорожного движения; схема причин для анализа дорожных ситуаций
</a:t>
            </a:r>
            <a:endParaRPr lang="en-US" sz="829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чего возникают опасные ситуации
</a:t>
            </a:r>
            <a:endParaRPr lang="en-US" sz="2592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возрастает, когда водитель торопится, отвлекается или выбирает маршрут без учёта условий дороги и видимости.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рисков связана с поведением человека, а не с самой техникой.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42689"/>
            <a:ext cx="325505" cy="3255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42688"/>
            <a:ext cx="325505" cy="3255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0099" y="1341433"/>
            <a:ext cx="246012" cy="32801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43079"/>
            <a:ext cx="325505" cy="260404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10528"/>
            <a:ext cx="325505" cy="32550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техники перед поездкой и сезонные риски
</a:t>
            </a:r>
            <a:endParaRPr lang="en-US" sz="1985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6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Тормоза
</a:t>
            </a:r>
            <a:pPr algn="l" indent="0" marL="0">
              <a:lnSpc>
                <a:spcPct val="90000"/>
              </a:lnSpc>
              <a:buNone/>
            </a:pPr>
            <a:r>
              <a:rPr lang="en-US" sz="4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выездом нужно убедиться, что тормоза срабатывают чётко и без задержки. Слабое торможение особенно опасно на спуске, на повороте и в плотном потоке машин.
</a:t>
            </a:r>
            <a:endParaRPr lang="en-US" sz="1368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Шины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проверить давление, целостность и износ шин. Повреждённая или слишком мягкая шина ухудшает сцепление с дорогой и делает транспорт менее устойчивым.
</a:t>
            </a:r>
            <a:endParaRPr lang="en-US" sz="1436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сигнализация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Фары, стоп-сигнал и поворотники должны работать исправно. В тёмное время и в плохую погоду именно они помогают другим водителям вовремя заметить транспорт.
</a:t>
            </a:r>
            <a:endParaRPr lang="en-US" sz="1436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Привод и зеркала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осмотреть цепь, зеркала и другие видимые элементы управления. Если часть деталей повреждена или ослаблена, поездка становится менее предсказуемой и более опасной.
</a:t>
            </a:r>
            <a:endParaRPr lang="en-US" sz="1311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покрытие
</a:t>
            </a:r>
            <a:pPr algn="l" indent="0" marL="0">
              <a:lnSpc>
                <a:spcPct val="90000"/>
              </a:lnSpc>
              <a:buNone/>
            </a:pPr>
            <a:r>
              <a:rPr lang="en-US" sz="43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Осенью, весной и в дождь дорога часто скользит, а тормозной путь увеличивается. В таких условиях особенно важны осторожность, плавные движения и увеличенная дистанция.
</a:t>
            </a:r>
            <a:endParaRPr lang="en-US" sz="1311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673094"/>
            <a:ext cx="4724400" cy="1931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правил почти всегда ведёт либо к травме, либо к наказанию, а часто — к обоим последствиям сразу.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РФ; типовые нарушения при управлении двухколёсным транспортом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 чему приводят самые распространённые нарушения при езде на мопеде и мотоцикле.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нарушения и их последствия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рядом с автомобилями и пешеходами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безопасную модель поведения для двухколёсного транспорта в общем потоке.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водителя двухколёсного транспорта
</a:t>
            </a:r>
            <a:endParaRPr lang="en-US" sz="2248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должен держать безопасную дистанцию и не приближаться слишком близко к автомобилям. Это помогает успеть затормозить и избежать неожиданного столкновения.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важно уважать пешеходов, особенно у переходов и во дворах. Спокойное поведение снижает напряжение и делает движение понятным для окружающих.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езды не следует пользоваться телефоном и слушать музыку в наушниках. Любое отвлечение уменьшает внимание и мешает вовремя заметить опасность.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Рискованные обгоны, спешка и резкие перестроения создают лишнюю опасность. Для подростка особенно важно ездить дисциплинированно, потому что опыт ещё только формируется.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безопасность на двух колёсах строится на правилах
</a:t>
            </a:r>
            <a:endParaRPr lang="en-US" sz="337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Мопед, мотовелосипед и мотоцикл безопасны только тогда, когда водитель знает правила, соблюдает возрастные ограничения, использует экипировку и следит за техникой.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2026-05-21T01:04:58Z</dcterms:created>
  <dcterms:modified xsi:type="dcterms:W3CDTF">2026-05-21T01:04:58Z</dcterms:modified>
</cp:coreProperties>
</file>