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палитра оттенков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оживает благодаря оттенкам звучания.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звучать по-разному на флейте, скрипке или в человеческом голосе. Тембр, громкость, регистр и способ исполнения помогают музыке передавать настроение, характер и образ.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музыке нужны оттенки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 оттенки почти сразу, потому что они влияют не только на слух, но и на настроение. Именно поэтому простая мелодия может восприниматься как спокойная, тревожная или торжественная.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оттенок — это особенность звучания, которая меняет впечатление от мелодии, даже если ноты остаются теми же. Он делает музыку узнаваемой и выразительной.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показывает «окраску» звука, динамика — его силу, регистр — высоту, а штрихи — способ исполнения нот. Вместе эти средства создают мягкое, резкое, светлое или мрачное звучание.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музыкальный оттенок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различаем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помогает отличить пианино от скрипки, а трубу — от человеческого голоса. Даже одинаковая нота звучит по-разному, потому что у каждого источника свой характер окраски.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Тембр: узнаваемый голос инструмента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тембр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тембр влияют материал инструмента, способ извлечения звука и форма корпуса. Яркий звук обычно связан с большим количеством обертонов, а мягкий — с более спокойным и тёплым оттенком.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по-разному подчёркивают оттенки, поэтому даже простая мелодия воспринимается иначе.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динамика сильнее всего меняют первое впечатление, а регистр и темп уточняют характер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 учебной диаграммы по теме урока музыки, 6 класс.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музыки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звучание обычно связано с мягким тембром, средним регистром и плавным движением мелодии. Оно воспринимается спокойно и доверительно, без резких звуковых углов.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 холодное звучание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звучание чаще кажется более светлым, звонким и высоким. Оно может создавать ощущение отстранённости, ясности или лёгкого напряжения, особенно в верхнем регистре.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в низком регистре звучит глубже и устойчивее. В высоком регистре он становится легче, ярче и иногда даже тревожнее.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композитор выбирает регистр не случайно: он помогает направить внимание слушателя и изменить настроение без смены самой мелодии.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параметры звучания связаны с впечатлением и применением в музыке.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пример показывает: один параметр уже способен заметно изменить характер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музыкальных оттенков.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музыкальных оттенков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540" y="1639059"/>
            <a:ext cx="200447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496" y="3348634"/>
            <a:ext cx="24053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2096" y="3348634"/>
            <a:ext cx="24053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как изменение громкости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Piano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помогает создать ощущение спокойствия, задумчивости или ожидания. В таких местах слушатель начинает внимательнее вслушиваться в мелодию и её детали.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 усиливает энергию музыки и делает её более торжественной или решительной. Оно особенно заметно в кульминации, когда нужно выделить главное.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Crescendo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усиление громкости создаёт движение и нарастание напряжения. Слушатель чувствует, что музыка развивается и ведёт к важному моменту.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Diminuendo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затихание смягчает образ и помогает завершить фразу или целый эпизод. Такое окончание звучит естественно, спокойно и очень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выразительное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музыкальные оттенки соединяются в единый образ.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и звонкие 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флейты, колокольчики и лёгкие струнные часто напоминают щебетание птиц или блеск утреннего света. Такие тембры делают образ прозрачным и подвижным. В детской музыке и мультфильмах они помогают сразу создать ощущение радости и воздуха.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струнные, мягкие удары и плавные переходы могут напоминать шум дождя или движение ветра. Композитор выбирает такие оттенки, когда нужно передать спокойствие природы, ожидание или скрытое напряжение. Звук становится почти зримым и вызывает яркие ассоциации.
</a:t>
            </a:r>
            <a:endParaRPr lang="en-US" sz="94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в звучании природы и жизни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музыке выразительность строится на простой, запоминающейся мелодии, чётком ритме и ярком тембре голосов, балалайки, гармони или свирели, чтобы песня легко запоминалась.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в народной и классической музыке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музыке оттенки раскрываются через смену динамики, регистра и состава оркестра: звучание может становиться то прозрачным, то густым, то торжественным, то лирическим.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композиторов XIX века, в том числе у Петра Чайковского, контрасты звучания помогают передавать чувства, создавать напряжение и развивать образ от начала к кульминации.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сильнее влияет то, что сразу меняет общий характер звучания, а не требует долгого вслушивания.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динамика заметнее всего, потому что они быстрее остальных параметров формируют первое впечатление от музыки.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«Тонкая палитра оттенков»; условная оценка для наглядности, 2025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оттенки слышны сильнее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оттенки помогают слушателю почувствовать характер музыки и её эмоциональный тон.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приём может вызывать разные чувства, но громкость и высота звучания особенно быстро задают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музыкальные оттенки связаны с настроением
</a:t>
            </a:r>
            <a:endParaRPr lang="en-US" sz="285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штрихи как дополнительные оттенки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скорость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темп: быстрый делает музыку более энергичной, а медленный помогает передать спокойствие, размышление или ожидание.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штрихи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исполнитель решает, как произносить ноты: legato связывает их в плавную линию, а staccato делает звучание коротким и чётким.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Соединить приёмы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темп и штрихи объединяются с мелодией и динамикой, чтобы в одном произведении возникал выразительный и цельный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слух улавливает не только высоту нот, но и окраску, силу, длительность и направление звука. Поэтому знакомый инструмент или голос легко узнаётся по нескольким признакам сразу.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ухо различает тонкие звуковые различия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сравнивает звуковые сигналы и выделяет важные детали, однако восприятие может меняться из-за шума, расстояния до источника звука, освещения и качества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заметен, когда изменения происходят не случайно, а поддерживают развитие музыкальной мысли и образа.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различаются музыкальные элементы, тем сильнее слушатель ощущает смену настроения и направление развития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«Тонкая палитра оттенков»; условные данные для демонстрации, 2025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музыке и его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 музыкальными оттенками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динамика почти не меняется, музыка звучит однообразно и теряет выразительность, даже если мелодия сама по себе красивая и запоминающаяся.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резкие контрасты без связи между частями могут разрушить цельность произведения: слушателю трудно понять, где начинается новый образ и зачем он нужен.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темп, слишком громкое или слишком тихое исполнение, а также небрежные штрихи мешают услышать характер мелодии и делают её трудной для 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выразительное звучание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оттенков при подготовке исполнения песни.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311766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музыки в современной жизни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быстро понять, что происходит на экране: мягкие оттенки создают тепло, а напряжённые звучания усиливают тревогу, ожидание или опасность в сцене.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музыкальные оттенки подсказывают смену обстановки: спокойная музыка сопровождает исследование, а резкая и громкая — моменты действия и риска.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музыкальный фрагмент делает сообщение запоминающимся и задаёт нужный тон: радостный, энергичный, серьёзный или доверительный, в зависимости от цели ролика.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анимации оттенки помогают «оживить» персонажей и события: высокие звуки могут передавать лёгкость, а низкие и плотные — важность или напряжение.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 и линейках музыка поддерживает настроение события, подчёркивает торжественность момента и помогает зрителям лучше почувствовать смысл выступления.
</a:t>
            </a:r>
            <a:endParaRPr lang="en-US" sz="11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оттенки — значит понимать музыку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различаем тембр, динамику, регистр, темп и штрихи, музыка перестаёт быть просто набором нот. Она становится понятнее, ярче и ближе слушателю.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2026-05-24T23:39:19Z</dcterms:created>
  <dcterms:modified xsi:type="dcterms:W3CDTF">2026-05-24T23:39:19Z</dcterms:modified>
</cp:coreProperties>
</file>