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Блок. «Незнакомка»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столкновении грубой реальности и мечты о красоте.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эпоха Серебряного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 появилась в начале XX века, когда поэты искали новые формы и скрытые смыслы. Для символистов были важны настроение, намёк и многозначный образ, а у Блока особенно ощутим петербургский городский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создано стихотворение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пишет «Незнакомку» в период духовной тревоги и разочарования, когда особенно остро чувствуется разрыв между мечтой и повседневностью.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«Город»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петербургскими мотивами: вечер, трактир, шумная публика и уличный свет создают образ тяжёлой городской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вечернем тумане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не выглядит красивым и спокойным. Он тонет в тумане, шуме и грязи, а вечерние огни только подчёркивают тревожное настроение. Такой город сразу настраивает читателя на чувство усталости и внутреннего беспокойства.
</a:t>
            </a:r>
            <a:endParaRPr lang="en-US" sz="119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Трактир как знак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картины — трактир, где слышны разговоры, чувствуется духота и видны следы пьянства. Это место показывает будничную, грубую сторону жизни. Здесь нет уюта, только теснота, шум и ощущение духовной пустоты.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набережная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окнами и за пределами трактира возникает образ ночного Петербурга: фонари, мостовая, набережная, холодный воздух. Эти детали делают пространство почти живым. Город словно отражает состояние героя и усиливает ощущение одиночества.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стихотворении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происходящее со стороны и не сливается с толпой. Он замечает скуку, грубость и духовную бедность окружающих, но сам чувствует себя отдельно от них.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внутреннее состояние — это усталость, тоска и одиночество. Он не просто наблюдает вечер в трактире, а как будто ждёт чего-то необычного, что нарушит обычный ход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находится между двумя мирами: реальным и мечтательным. Он живёт среди повседневности, но душой тянется к красоте, которой в этом месте почти нет.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мир связан с трактиром, шумом, вином и тяжёлой атмосферой. Он кажется приземлённым, неприятным и лишённым духовной глубины.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мир возникает вместе с образом Незнакомки. Он тихий, загадочный и красивый, будто приходит из сна или издалека.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миры не просто отличаются друг от друга — они резко сталкиваются. Именно поэтому стихотворение звучит напряжённо и запоминается с первой строки.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красота существует рядом с грубой реальностью, но не принадлежит ей. Отсюда и чувство недостижимости, которое проходит через всё стихотворение.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3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как символ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героини нет обычного имени и привычной биографии. Это делает образ не бытовым, а загадочным и открытым для разных смыслов.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иной действительности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словно приходит из мира, где нет трактира, шума и пошлости. Она обозначает возможность другой, возвышенной жизни.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не даёт полного портрета героини. Важнее впечатление, которое она производит, чем точные внешние детали.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идеала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напоминает о красоте, к которой стремится лирический герой. Она становится знаком мечты о более высоком и чистом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соединяются в единую атмосферу: городской мрак постепенно сменяется ожиданием чуда.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имеют столкновение реальности и мечты, а также чувство одиночества, которое усиливает внутренний конфликт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Блок. «Незнакомка» (1906)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звуковая организация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повторов и плавных созвучий. Благодаря этому текст звучит мягко и музыкально, словно передаёт состояние полусна или грёзы.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 колебание между опьянением, мечтой и тревогой. Звуки не просто украшают стихотворение, а создают его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вечером, туманом и ночью, усиливают ощущение загадки. Но точные бытовые детали возвращают читателя к грубому реальному миру трактира.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художественные детали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выбирает яркие и необычные определения, чтобы сразу передать отношение к изображаемому миру. Они делают картину резкой и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вроде «пьяницы с глазами кроликов» или «тлетворный дух» показывают не только внешность, но и духовную пустоту окружающих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одежды и обстановки тоже работают на настроение. Они помогают почувствовать, насколько мир трактира далёк от красоты и гармонии.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слова автор подчёркивает пошлость и уныние городской среды. На этом фоне образ Незнакомки кажется особенно светлым и загадочным.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настроение текста от тяжёлой городской сцены к мгновению мечты и тайны.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резком переходе от обыденности к краткому переживанию красоты, поэтому впечатление от образа Незнакомки особенно сильное.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Блок, стихотворение «Незнакомка», 1906.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мечты и реальности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грубая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шумном и душном мире трактира, где царят скука, пошлость и усталость. Этот фон подчёркивает, насколько тяжёлой кажется повседневность.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вспышка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Незнакомки приносит в стихотворение ощущение красоты и тайны. На короткое время реальность словно отступает, а мир становится менее безнадёжным.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возвращение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не исчезает совсем, но остаётся мимолётной. Она не меняет мир полностью, однако помогает герою почувствовать надежду и стремление к высокому.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внутреннее состояние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последовательность событий в стихотворении А.А. Блока «Незнакомка» (1906).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Незнакомки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показана не как обычная женщина, а как почти сказочный силуэт: вечернее платье, медленные движения, неясный взгляд и ощущение недосказанности, которое сразу привлекает внимание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сумерки, огни окна, бульвар и мягкие тени. Такой образ подчёркивает не подробности внешности, а её недостижимость и загадочную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просто украшают стихотворение: они помогают читателю почувствовать, как резко меняется внутренний мир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оказывается столкновение грязной повседневности и идеального образа Незнакомки; именно оно создаёт главный смысл и эмоциональное напряжение.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Блок, «Незнакомка», 1906; смысловой анализ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Символистские черты произведения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не прямо, а намёками: многое остаётся недосказанным, поэтому читатель сам ищет скрытый смысл образов и чувств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важнее настроение, чем подробный сюжет. У Блока вечер, трактир, туман и музыка стиха создают особую атмосферу ожидания и тайны.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становится символом недостижимого идеала, а городская среда — знаком духовной пустоты. Так повседневные детали превращаются в знаки больших идей.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знаменитым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запоминается сразу: в ней есть тайна, красота и недосказанность. Такой образ легко остаётся в памяти и вызывает интерес к стихотворению.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звучные строки делают текст особенно плавным. Его хочется читать вслух, потому что он звучит почти как песня.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хорошо показывает, как у Блока сочетаются уныние, надежда и мечта. Поэтому его часто изучают в школе как пример символизма.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анализа на уроке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увидеть, как обычные бытовые детали — трактир, вечер, шум, вино — приобретают символический смысл и помогают понять настроение стихотворения.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разобрать образ Незнакомки: почему она не описана подробно, как связана с мечтой и почему её загадочность делает образ 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Третье, на что стоит обратить внимание, — система контрастов. Именно противопоставления реальности и идеала, толпы и одиночества создают напряжение 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полезно отметить роль повторов и звуковой организации. Они делают стихотворение музыкальным и помогают передать состояние ожидания, тоски и внутреннего подъёма.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смысловые акценты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 показывает, что человек живёт не только в повседневности, но и в мечте. Даже краткое переживание красоты способно изменить его взгляд на мир.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не убирает тяжёлую реальность, а сталкивает её с высоким идеалом. Благодаря этому стихотворение звучит особенно напряжённо и глубоко.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связана с одиночеством, тоской по прекрасному и надеждой на духовное преображение, которое может начаться с одного мгновения.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«Незнакомка»: красота, тайна и надежда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Блока особенно сильно тем, что соединяет мрачную повседневность с мечтой о прекрасном. Незнакомка остаётся загадкой, но именно поэтому её образ так волнует читателя.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2026-05-22T21:10:37Z</dcterms:created>
  <dcterms:modified xsi:type="dcterms:W3CDTF">2026-05-22T21:10:37Z</dcterms:modified>
</cp:coreProperties>
</file>