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ключ к разнообразию жизни и основа эволюции.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мутационной изменчивости: основные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изучения мутаций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началось с открытий Менделя, а в 1901 году Хуго де Фриз ввёл термин «мутация». Эти открытия изменили науку и медицину, повлияв на эволюцию, агрономию и биотехнологии.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— это появление новых признаков из-за изменений в структуре ДНК, возникающих случайно и спонтанно в любом организме.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мутационной изменчивости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изменения генетического материала, отличающиеся от комбинативной изменчивости, которая связана с перераспределением уже существующих генов.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наследуются, передаваясь потомству и влияя на разнообразие признаков внутри популяций 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изменяют последовательность нуклеотидов в пределах одного гена, что может повлиять на функцию белка или не вызвать заметных изменений.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мутаций: уровни проявления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 геномные 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включают перестройки хромосом, а геномные — изменения числа хромосом, такие как трисомия, вызывая крупномасштабные генетические сдвиги.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мутаций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включают ошибки при копировании ДНК и нарушения работы ферментов, ответственных за исправление ошибок.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внешние факторы: радиация и ультрафиолетовое излучение могут повредить структуру ДНК и вызвать мутации.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мутагены — некоторые красители, пестициды и инсектициды способны изменять генетический материал.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агенты, например вирусы, могут внедрять свой генетический материал и вызывать мутационные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мутагены включают космические лучи и естественный радиационный фон, а также спонтанные ошибки в процессе деления клеток и химические реакции внутри них.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население регионов с повышенным уровнем радона демонстрирует больше мутаций, что образует генетические различия между популяциями в естественных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мутагены и примеры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мутагены: влияние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загрязнители и мутации у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интенсивным промышленным загрязнением наблюдается рост числа мутаций у грибов. Токсины металлов и химикаты влияют на генетический материал, вызывая адаптивные изменения в популяциях.
</a:t>
            </a:r>
            <a:endParaRPr lang="en-US" sz="126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городских экосистем и наследственные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насекомые часто подвергаются мутациям из-за пестицидов и радиации. Частота наследственных изменений повышается, что приводит к развитию устойчивости к вредным факторам среды.
</a:t>
            </a:r>
            <a:endParaRPr lang="en-US" sz="13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простые организмы, такие как вирусы и бактерии, имеют более высокую вероятность мутации за одну репликацию.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генетики, 2023 год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возникновения спонтанных мутаций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коррелирует с размерами и сложностью организмов: мелкие менее стабильны генетически.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приводят к изменению структуры одного гена, что влияет на синтез белков и их функцию, как в случае серповидноклеточной анемии.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мутации: примеры и следствия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могут вызвать наследственные заболевания или адаптивные признаки, например, устойчивость бактерий к антибиотикам.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генные мутации играют важную роль в биологическом разнообразии и медицинских исследованиях.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мутации: перестройки генома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хромосомных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изменения в структуре хромосом включают делеции, дупликации, инверсии и транслокации, которые влияют на функционирование генов.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синдрома кошачьего крика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кошачьего крика возникает из-за удаления участка 5-й хромосомы, вызывая характерные клинические признаки у детей.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характеристики трёх видов мутаций: генных, хромосомных и геномных. Приведены уровень изменения, типичные примеры и последствия для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масштабе мутаций обусловливают разнообразные клинические проявления и степень влияния на организм.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мутаций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мутации вызывают заболевания или снижают жизнеспособность организма, например, фенилкетонурия, влияющая на обмен веществ у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Полезные, вредные и нейтральные мутации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мутации не оказывают заметного влияния на жизнедеятельность, как, например, изменение окраски глаз у дрозофилы, не влияющее на выживаемость.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повышают приспособленность, например, устойчивость бактерий к антибиотикам, что помогает им выживать в неблагоприятных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служат основой для естественного отбора, создавая новые признаки, которые могут повышать выживаемость, как изменение окраски у бабочек, улучшая их маскировку.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мутаций невозможна эволюция, так как именно они обеспечивают разнообразие и накопление изменений, позволяющие организмам адаптироваться к новым условиям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в эволюции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мутаций — границы передачи изменений
</a:t>
            </a:r>
            <a:endParaRPr lang="en-US" sz="2412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мутации возникают в тканях организма и не наследуются потомством, влияя только на отдельного индивида.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мутации происходят в половых клетках и передаются по наследству, оказывая влияние на наследственный материал будущих поколений.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мутаций на наследуемые и ненаследуемые важно для понимания процессов эволюции и динамики генетического разнообразия в популяциях.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различие помогает оценивать потенциальное воздействие мутаций на здоровье и развитие видов в долгосрочной перспективе.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350765"/>
            <a:ext cx="4228200" cy="7523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соматических и генеративных мутаций
</a:t>
            </a:r>
            <a:endParaRPr lang="en-US" sz="2704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соматических и генеративных мутаций по уровню проявления, наследованию и типичным примерам.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генеративные мутации меняют генофонд и влияют на генетическое разнообразие популяций.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позволяет выявлять хромосомные перестройки и аномалии на клеточном уровне.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мутационной изменчивости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на модельных организмах, таких как дрозофила и мышь, помогает понять принципы наследования мутаций.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технологии, включая ПЦР и секвенирование, точно определяют изменения в последовательности ДНК.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у человека: медицинские аспекты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и мутации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вызывают такие болезни, как фенилкетонурия, гемофилия и дальтонизм. Эти изменения влияют на обмен веществ и свёртываемость крови. Генетическое консультирование помогает определить риск их передачи.
</a:t>
            </a:r>
            <a:endParaRPr lang="en-US" sz="1286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схема наследования гемофилии
</a:t>
            </a:r>
            <a:pPr algn="ctr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наследуется по рецессивному признаку, связанному с Х-хромосомой. Это наследственное заболевание, при котором нарушается свёртываемость крови, ведущее к кровотечениям и осложнениям.
</a:t>
            </a:r>
            <a:endParaRPr lang="en-US" sz="13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Предупредить мутации помогает ограничение контакта с радиацией, химикатами и биологическими агентами, вызывающими повреждения ДНК.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мутагенных факторов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средств индивидуальной защиты, включая респираторы и спецодежду, снижает риск воздействия вредных мутагенов на организм.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генетической грамотности способствует профилактике наследственных заболеваний и формированию знаний для здоровья будущих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мутационной изменчивости для биологии и общества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биологическое разнообразие, обеспечивая выживание и адаптацию видов в изменяющейся среде.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мутаций позволяет улучшать селекцию растений и животных с целью получения выгодных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мутагенеза создают новые сорта сельскохозяйственных культур и штаммы микроорганизмов с полезными свойствами.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мутаций помогает бороться с наследственными болезнями и поддерживать здоровье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является фундаментальным источником разнообразия и эволюционного развития. Её изучение способствует прогрессу медицины, сельского хозяйства и охране здоровья будущих поколений.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мутационной изменчивости в жизни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2026-05-08T04:12:49Z</dcterms:created>
  <dcterms:modified xsi:type="dcterms:W3CDTF">2026-05-08T04:12:49Z</dcterms:modified>
</cp:coreProperties>
</file>