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производство, транспорт, связь и наука перестроили экономику и повседневную жизнь.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 в начале ХХ века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начала ХХ 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рубежу XIX–XX веков индустриализация охватила крупнейшие державы — от Великобритании до Японии. Электричество, нефть, сталь, химия и машиностроение ускорили рост городов, торговли и конкуренцию между странами.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промышленная революция и новые отрасли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электричества и нового двигателя внутреннего сгорания сделало работу фабрик эффективнее, изменило освещение городов и бытовые ритмы.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стала стратегическим ресурсом для транспорта и военной техники, а сталь, медь и алюминий — материалами для строительства, машиностроения и электротехники.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всё теснее связывались с производством и армией: инженерия и лабораторные разработки превращались в практический источник преимущества.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крупнейших городов мира к началу ХХ 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населения ускоряло рост промышленности и торговли: города становились центрами банков, транспорта и массовых развлечений.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демонстрируют, что урбанизация концентрировала экономические функции в немногих мегаполисах, усиливая неравенство между районами.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из учебной/справочной литературы; значения по Лондону (~6,5), Нью-Йорку (~4,8), Парижу (~2,7), Берлину (~2,0) — на 1900 год.
</a:t>
            </a:r>
            <a:endParaRPr lang="en-US" sz="7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Завод, конвейер и массовое производство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Конвейер: сборка вместо штучной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 с конвейерной линией и станками заставляет представить ритм индустриального труда: детали перемещаются по маршруту, а операции выполняются по строгому порядку. Конвейер на автомобильных заводах ускорял сборку и снижал издержки на повторяемых изделиях.
</a:t>
            </a:r>
            <a:endParaRPr lang="en-US" sz="1042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и разделение операций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опиралось на стандартизированные детали и точную настройку оборудования. Разделение труда делало результат предсказуемым: каждый этап отвечал за свою часть изделия. При этом рабочее время подчинялось жесткому графику и контролю.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конвейера к широкому потреблению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стало массовым, товары в среднем становились доступнее для большего числа покупателей. Появлялись новые привычки потребления: от одежды и бытовых изделий до предметов повседневного спроса. Эффективность завода стала символом индустриальной эпохи.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61905"/>
            <a:ext cx="4873500" cy="18920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индустриальные державы начала ХХ 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разные «опоры» индустриального роста: от химии и электротехники до нефти, судостроения и модернизации армии.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лидерство смещалось: новые центры роста усиливались за счет технологических «ниш», капитала и связей с мировыми рынками.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курсам новой истории и историческим справочникам (по тематическим блокам: отрасли и особенности развития).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Корпорации и концентрация капитала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усилились тресты, синдикаты, концерны и картели: они снижали свободу конкуренции и влияли на цены, поставки и рынки сбыта.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всё теснее связывались с промышленностью, образуя финансовый капитал и управленческие цепочки «от кредита до производства».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Акционерные общества позволяли привлекать крупные инвестиции от множества владельцев, ускоряя расширение производств и обновление технологий.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крупных групп усиливал разрыв между участниками хозяйственной жизни: экономическая власть всё чаще сосредоточивалась у меньшинства предпринимателей.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работала индустриальная экономика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создания ценности в индустриальном обществе.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3512" y="1845400"/>
            <a:ext cx="170363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роль науки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 производительная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химия и инженерия перестали быть «теорией для лаборатории» — они напрямую поддерживали производство. Благодаря этому новые методы быстрее превращались в машины, материалы и технологические процессы.
</a:t>
            </a:r>
            <a:endParaRPr lang="en-US" sz="865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связь меняют быт и завод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 и современные средства связи расширяли возможности предприятий и городов. Телефон и улучшенная инженерия электросетей меняли работу служб, офисов и фабрик.
</a:t>
            </a:r>
            <a:endParaRPr lang="en-US" sz="87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и техника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электротехники и смежных дисциплин ускоряло создание более эффективных устройств. Улучшались способы обработки металлов и производство оборудования, повышая качество и скорость выпуска продукции.
</a:t>
            </a:r>
            <a:endParaRPr lang="en-US" sz="865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технологии повышают практическую пользу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медицинские методы влияли на повседневность и трудовую жизнь, дополняя технический прогресс. Инженерные и научные подходы всё чаще использовались для решения практических задач.
</a:t>
            </a:r>
            <a:endParaRPr lang="en-US" sz="855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и изобретения как конкурентное преимущество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при университетах и корпорациях становились центрами прикладных исследований. Изобретательская деятельность превращалась в фактор экономического соперничества и ускорения модернизации.
</a:t>
            </a:r>
            <a:endParaRPr lang="en-US" sz="7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индустриального общества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урбанизации снижалась роль сельского хозяйства, а промышленность, транспорт и услуги становились «главными двигателями» занятости.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 сдвиг от аграрного общества к индустриальному: растущие отрасли формировали новый городской образ жизни и спрос.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учебно-историческое обобщение: представлены индексы (не точные статистические доли), отражающие общий сдвиг структуры экономики.
</a:t>
            </a:r>
            <a:endParaRPr lang="en-US" sz="7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и условия труда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заводах и фабриках рабочий день превышал 10 часов. Женщины и подростки нередко привлекались к наиболее монотонным и опасным операциям, потому что их труд обходился дешевле.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травмы оставались частыми: техника безопасности развивалась медленно, а темп работы задавался планами и конвейерной дисциплиной. В результате социальная цена индустриального роста была особенно заметной.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 развитых странах усиливались профсоюзы. Они добивались сокращения рабочего дня, повышения зарплат и страхования от несчастных случаев, превращая «социальный вопрос» в ключевую политическую повестку.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повседневность и массовая культура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новые ритмы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освещение, трамваи, газеты массового тиража и кино изменили атмосферу повседневной жизни. Городской быт становился более «публичным»: люди чаще встречались на улицах, площадях и у витрин.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Досуг, потребление и общие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Универмаги и реклама формировали новые стандарты потребления, а расписания заводов, поездов и рабочих смен задавали темп дня. Массовая культура соединяла разные слои общества через печать, зрелища и товары повседневного спроса.
</a:t>
            </a:r>
            <a:endParaRPr lang="en-US" sz="10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индустриальном обществе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меняла состав населения и его возможности: одни группы расширяли влияние и занятость, другие теряли долю в обществе. В целом росла мобильность, но социальное неравенство сохранялось.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усиливала «переток» людей в города и расширяла новые профессиональные роли. При этом социальная структура становилась подвижнее, но не исчезали различия в статусе и доходах.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учебному материалу об индустриальном обществе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787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606868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Империи, колонии и сырьевые ресурсы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как основа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державы зависели от угля, нефти, каучука, хлопка, цветных металлов и продовольственного сырья. Поставки обеспечивали производство, транспорт и военные программы, делая ресурсы стратегическими.
</a:t>
            </a:r>
            <a:endParaRPr lang="en-US" sz="1098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и рост напряжённости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связывался не только с экономикой, но и с престижем держав. Одновременно росла военная напряжённость: борьба за ресурсы и территории подталкивала к гонке вооружений.
</a:t>
            </a:r>
            <a:endParaRPr lang="en-US" sz="1033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Колонии: сырьё, рынки и 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выполняли сразу три роли: поставляли сырьё, становились рынками сбыта и сферой вложения капитала. Экономические выгоды поддерживали политический контроль и оправдывали масштабные расходы.
</a:t>
            </a:r>
            <a:endParaRPr lang="en-US" sz="1091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Африку и Азию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территории усилилось в ходе «борьбы за Африку и Азию». Конкуренция между Великобританией, Францией, Германией, Бельгией, США и Японией обостряла международные отношения и конфликты интересов.
</a:t>
            </a:r>
            <a:endParaRPr lang="en-US" sz="1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ведущих держав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отражает общий тренд: ассигнования увеличивались, а промышленность всё активнее готовилась к мобилизации. Точные цифры различаются по источникам и методике подсчёта.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 росте ассигнований видно, что индустриальная мощь превращалась в военный ресурс. Чем быстрее росла промышленная база, тем шире становились возможности для наращивания вооружений.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сравнения за 1900–1914 годы; численные значения приведены как условный индекс для визуализации тенденции.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экономической конкуренции к мировой войне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усиления конфликта: борьба за рынки и колонии постепенно подталкивала к вооружённым противостояниям и мобилизационным планам.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 и повседневная жизнь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распространились водопровод и канализация, электрическое освещение, телефон и общественный транспорт. Эти изменения делали быт более регулярным, сокращали зависимость от ручного труда и улучшали городской комфорт.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печать и реклама ускорили распространение информации и товаров. Люди чаще узнавали новости и выбирали покупки по общим каналам, что укрепляло единую «культуру потребления».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жизни стал зависеть от расписаний заводов, поездов, трамваев и рабочих смен. Индустриальная модернизация затронула не только производство, но и поведение, ожидания и повседневные привычки миллионов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индустриального мира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сопровождался бедностью рабочих кварталов, неравенством доходов и тяжёлыми условиями жизни части населения. Прогресс отраслей не автоматически улучшал судьбу каждого работника.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быстрых изменений усиливались национализм и империализм, а также социальные конфликты. Это повышало нестабильность внутри государств и между ними, делая напряжение долговременным.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технический прогресс не устранял политические и общественные противоречия. Напротив, новые технологии могли ускорять экономические рывки для одних и углублять трудности для других, обостряя разрыв интересов.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модернизация дала и достижения науки, и рост производства, и одновременно породила новые источники кризисов. Поэтому эпоха выглядит как сочетание созидания и накопления рисков.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550481"/>
            <a:ext cx="4873500" cy="23149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индустриальной цивилизации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основные черты индустриального общества и объясняет, какое историческое значение они имели. В результате складывалась взаимозависимая мировая экономика и ускорялось развитие.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массового выпуска, городского роста и концентрации капитала создавала устойчивый промышленный импульс. Одновременно колонии и мировые рынки связывали державы экономически и политически, повышая общий уровень конфликтности.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учебному курсу об индустриальной цивилизации (сопоставление основных признаков)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историческое значение индустриальной цивилизации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ХХ века стало кульминацией индустриальной цивилизации: техника, капитал, наука и массовое производство преобразовали экономику и общество. Это дало рост городов и связи, но усилило неравенство, колониальное соперничество и милитаризацию.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2026-05-11T13:17:55Z</dcterms:created>
  <dcterms:modified xsi:type="dcterms:W3CDTF">2026-05-11T13:17:55Z</dcterms:modified>
</cp:coreProperties>
</file>