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125" y="362514"/>
            <a:ext cx="4857000" cy="22055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720725"/>
            <a:ext cx="84240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Days of the Week: знакомство с семью днями недели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729775"/>
            <a:ext cx="3121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Познакомься с семью днями недели и их английскими названиями.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59" y="360000"/>
            <a:ext cx="232948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дни недели важны в английском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Дни недели помогают читать расписание, понимать календарь и уверенно отвечать на вопросы о времени. Для пятиклассника особенно важны написание, порядок и простые сочетания с предлогами в речи и заданиях.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06525" y="457200"/>
            <a:ext cx="4577400" cy="13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 дней недели в английском языке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03425" y="2149864"/>
            <a:ext cx="4282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дней в английском языке начинается с Monday. Этот порядок используется во многих странах и помогает быстро ориентироваться в календаре, расписании уроков и планах на неделю.
</a:t>
            </a:r>
            <a:endParaRPr lang="en-US" sz="728" dirty="0"/>
          </a:p>
        </p:txBody>
      </p:sp>
      <p:sp>
        <p:nvSpPr>
          <p:cNvPr id="12" name="Text 3"/>
          <p:cNvSpPr txBox="1"/>
          <p:nvPr/>
        </p:nvSpPr>
        <p:spPr>
          <a:xfrm>
            <a:off x="4503125" y="1927964"/>
            <a:ext cx="42822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недели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503425" y="2741598"/>
            <a:ext cx="4282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Tuesday, Wednesday и Thursday образуют центральную часть недели. Эти слова часто встречаются в школьных заданиях, дневниках и расписаниях кружков, поэтому важно узнавать их без ошибок.
</a:t>
            </a:r>
            <a:endParaRPr lang="en-US" sz="723" dirty="0"/>
          </a:p>
        </p:txBody>
      </p:sp>
      <p:sp>
        <p:nvSpPr>
          <p:cNvPr id="14" name="Text 5"/>
          <p:cNvSpPr txBox="1"/>
          <p:nvPr/>
        </p:nvSpPr>
        <p:spPr>
          <a:xfrm>
            <a:off x="4503125" y="2519698"/>
            <a:ext cx="42822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недели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4503425" y="3333332"/>
            <a:ext cx="4282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Friday завершает учебные будни и подводит к выходным. После него идут Saturday и Sunday, которые обычно связаны с отдыхом, семейными делами и свободным временем.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4503125" y="3111432"/>
            <a:ext cx="42822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учебной недели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4503425" y="3925066"/>
            <a:ext cx="4282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дней не меняется: Monday, Tuesday, Wednesday, Thursday, Friday, Saturday, Sunday. Если запомнить эту цепочку, проще отвечать на вопросы о дне и понимать записи в календаре.
</a:t>
            </a:r>
            <a:endParaRPr lang="en-US" sz="754" dirty="0"/>
          </a:p>
        </p:txBody>
      </p:sp>
      <p:sp>
        <p:nvSpPr>
          <p:cNvPr id="18" name="Text 9"/>
          <p:cNvSpPr txBox="1"/>
          <p:nvPr/>
        </p:nvSpPr>
        <p:spPr>
          <a:xfrm>
            <a:off x="4503125" y="3703166"/>
            <a:ext cx="42822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Постоянный порядок
</a:t>
            </a:r>
            <a:endParaRPr lang="en-US" sz="1100" dirty="0"/>
          </a:p>
        </p:txBody>
      </p:sp>
      <p:sp>
        <p:nvSpPr>
          <p:cNvPr id="19" name="Text 10"/>
          <p:cNvSpPr txBox="1"/>
          <p:nvPr/>
        </p:nvSpPr>
        <p:spPr>
          <a:xfrm>
            <a:off x="4503425" y="4516800"/>
            <a:ext cx="4282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день недели в английском языке — это существительное и всегда пишется с заглавной буквы. Это правило важно соблюдать и в середине предложения, и в коротких записях.
</a:t>
            </a:r>
            <a:endParaRPr lang="en-US" sz="752" dirty="0"/>
          </a:p>
        </p:txBody>
      </p:sp>
      <p:sp>
        <p:nvSpPr>
          <p:cNvPr id="20" name="Text 11"/>
          <p:cNvSpPr txBox="1"/>
          <p:nvPr/>
        </p:nvSpPr>
        <p:spPr>
          <a:xfrm>
            <a:off x="4503125" y="4294900"/>
            <a:ext cx="42822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написания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2342090"/>
            <a:ext cx="4684800" cy="16465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дней недели: название, сокращение и произношение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формы помогают быстрее читать расписания, заметки и календарные записи.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Сокращения особенно полезны в таблицах и календарях; произношение помогает читать слова правильно и не путать похожие написания.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нормы английской лексики и общепринятые сокращения дней недели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9875" y="2141037"/>
            <a:ext cx="8424000" cy="264072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Monday — начало школьной недели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59625" y="1387225"/>
            <a:ext cx="25401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Monday обычно воспринимается как старт новой недели после выходных. В этот день легче вспоминать расписание, проверять домашние задания и настраиваться на уроки.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459600" y="1072599"/>
            <a:ext cx="25401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учебный день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164856" y="1387225"/>
            <a:ext cx="25401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Понедельник удобно связывать со школьным классом, дневником или календарём, где он выделен отдельно. Наглядная картинка помогает быстрее запомнить слово и его роль в неделе.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6164831" y="1072599"/>
            <a:ext cx="25401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Удобный образ для запоминания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3312244" y="1387225"/>
            <a:ext cx="25401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названием этого дня чаще всего употребляют on: on Monday. Такая форма нужна в простых предложениях, когда рассказывают о занятиях, встречах или школьных планах.
</a:t>
            </a:r>
            <a:endParaRPr lang="en-US" sz="900" dirty="0"/>
          </a:p>
        </p:txBody>
      </p:sp>
      <p:sp>
        <p:nvSpPr>
          <p:cNvPr id="14" name="Text 7"/>
          <p:cNvSpPr txBox="1"/>
          <p:nvPr/>
        </p:nvSpPr>
        <p:spPr>
          <a:xfrm>
            <a:off x="3312219" y="1072599"/>
            <a:ext cx="25401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on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667" y="3023153"/>
            <a:ext cx="406350" cy="46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99264" y="3048953"/>
            <a:ext cx="464400" cy="412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61454" y="1034740"/>
            <a:ext cx="464400" cy="46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Tuesday, Wednesday, Thursday — середина недели
</a:t>
            </a:r>
            <a:endParaRPr lang="en-US" sz="2640" dirty="0"/>
          </a:p>
        </p:txBody>
      </p:sp>
      <p:sp>
        <p:nvSpPr>
          <p:cNvPr id="11" name="Text 2"/>
          <p:cNvSpPr txBox="1"/>
          <p:nvPr/>
        </p:nvSpPr>
        <p:spPr>
          <a:xfrm>
            <a:off x="825262" y="4096525"/>
            <a:ext cx="301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дни часто стоят в расписании уроков, домашних заданий и кружков. Они помогают понять, что происходит в середине недели и когда нужно готовиться к следующему занятию.
</a:t>
            </a:r>
            <a:endParaRPr lang="en-US" sz="1085" dirty="0"/>
          </a:p>
        </p:txBody>
      </p:sp>
      <p:sp>
        <p:nvSpPr>
          <p:cNvPr id="12" name="Text 3"/>
          <p:cNvSpPr txBox="1"/>
          <p:nvPr/>
        </p:nvSpPr>
        <p:spPr>
          <a:xfrm>
            <a:off x="825112" y="3543725"/>
            <a:ext cx="301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планы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300884" y="4096525"/>
            <a:ext cx="301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середины недели полезно видеть в дневнике и учебных планах как можно чаще. Чем больше коротких повторений, тем легче узнавать их в тексте и говорить без остановки.
</a:t>
            </a:r>
            <a:endParaRPr lang="en-US" sz="1091" dirty="0"/>
          </a:p>
        </p:txBody>
      </p:sp>
      <p:sp>
        <p:nvSpPr>
          <p:cNvPr id="14" name="Text 5"/>
          <p:cNvSpPr txBox="1"/>
          <p:nvPr/>
        </p:nvSpPr>
        <p:spPr>
          <a:xfrm>
            <a:off x="5300734" y="3543725"/>
            <a:ext cx="301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в делах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3063075" y="2108113"/>
            <a:ext cx="301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Wednesday запоминается труднее всего, потому что в нём не произносится буква d отдельно. В Thursday важно заметить сочетание th, а Tuesday часто вызывает сомнения в написании.
</a:t>
            </a:r>
            <a:endParaRPr lang="en-US" sz="1085" dirty="0"/>
          </a:p>
        </p:txBody>
      </p:sp>
      <p:sp>
        <p:nvSpPr>
          <p:cNvPr id="16" name="Text 7"/>
          <p:cNvSpPr txBox="1"/>
          <p:nvPr/>
        </p:nvSpPr>
        <p:spPr>
          <a:xfrm>
            <a:off x="3062925" y="1555312"/>
            <a:ext cx="301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Сложное написание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дни недели бывают будними, а какие выходными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языке дни недели делятся на две привычные группы: weekdays и weekend days.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Будних дней больше, поэтому большая часть недели связана с учёбой и делами, а выходные занимают меньшую, но более свободную часть.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Общеупотребительное деление недели на 5 будних и 2 выходных дня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286600"/>
            <a:ext cx="8424000" cy="52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Friday — последний учебный день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613850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пятницу школьники обычно уже чувствуют приближение выходных. День часто начинается с обычных уроков, но настроение становится более спокойным и собранным.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13850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пятницы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112209" y="1438800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дня удобно вспомнить, что удалось сделать за неделю. Поэтому Friday часто связан с завершением дел, проверкой заданий и подготовкой к отдыху.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112209" y="1104275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недели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610568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weekend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610568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Friday наступают Saturday и Sunday. Именно они образуют выходные, когда можно отдыхать, проводить время с семьёй и заниматься любимыми делами.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0375" y="1172647"/>
            <a:ext cx="3008700" cy="15542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54850" y="1172647"/>
            <a:ext cx="3008700" cy="155429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4820250" y="3584225"/>
            <a:ext cx="2763000" cy="11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Sunday обычно помогает мягко завершить выходные и подготовиться к школе. В этот день удобно собирать портфель, повторять расписание и проводить время с семьёй. Так воскресенье становится спокойным переходом к новой учебной неделе.
</a:t>
            </a:r>
            <a:endParaRPr lang="en-US" sz="1226" dirty="0"/>
          </a:p>
        </p:txBody>
      </p:sp>
      <p:sp>
        <p:nvSpPr>
          <p:cNvPr id="9" name="Text 2"/>
          <p:cNvSpPr txBox="1"/>
          <p:nvPr/>
        </p:nvSpPr>
        <p:spPr>
          <a:xfrm>
            <a:off x="4820225" y="2845747"/>
            <a:ext cx="27630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Воскресенье перед новой неделей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594725" y="3584225"/>
            <a:ext cx="2763000" cy="11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Saturday можно выспаться, сходить на прогулку или записаться на кружок. У многих школьников это день, когда не нужно спешить утром, а можно спокойно планировать своё время. Поэтому суббота часто становится самым свободным днём недели.
</a:t>
            </a:r>
            <a:endParaRPr lang="en-US" sz="1211" dirty="0"/>
          </a:p>
        </p:txBody>
      </p:sp>
      <p:sp>
        <p:nvSpPr>
          <p:cNvPr id="11" name="Text 4"/>
          <p:cNvSpPr txBox="1"/>
          <p:nvPr/>
        </p:nvSpPr>
        <p:spPr>
          <a:xfrm>
            <a:off x="1594700" y="2845747"/>
            <a:ext cx="27630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Суббота для дел и отдыха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Saturday и Sunday — weekend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47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дней недели в английском языке
</a:t>
            </a:r>
            <a:endParaRPr lang="en-US" sz="3147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983413"/>
            <a:ext cx="8424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дней недели используется в календарях, расписаниях и ответах на вопрос о текущем дне.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8228400" cy="8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4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запомнить написание сложных слов
</a:t>
            </a:r>
            <a:endParaRPr lang="en-US" sz="3194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044977"/>
            <a:ext cx="2644500" cy="16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внимательно запоминайте Wednesday, Thursday и Tuesday: именно они чаще всего вызывают ошибки в написании. Полезно несколько раз писать их по образцу и проговаривать вслух, чтобы закрепить форму слова.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2470775"/>
            <a:ext cx="26445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Замечайте трудные слова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6136450" y="3044977"/>
            <a:ext cx="2644500" cy="16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дни недели в английском языке пишутся с большой буквы, даже если стоят в середине предложения. Это правило помогает сразу отличить название дня от обычного слова в тексте.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136450" y="2470775"/>
            <a:ext cx="26445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Помните о заглавной букве
</a:t>
            </a:r>
            <a:endParaRPr lang="en-US" sz="1600" dirty="0"/>
          </a:p>
        </p:txBody>
      </p:sp>
      <p:sp>
        <p:nvSpPr>
          <p:cNvPr id="12" name="Text 6"/>
          <p:cNvSpPr txBox="1"/>
          <p:nvPr/>
        </p:nvSpPr>
        <p:spPr>
          <a:xfrm>
            <a:off x="3248225" y="3044977"/>
            <a:ext cx="2644500" cy="16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Wednesday буква d не читается отдельно, а в Thursday важно увидеть сочетание th. Если сомневаетесь, сравните слово с записью в словаре или учебнике и проверьте каждую букву по порядку.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3248225" y="2470775"/>
            <a:ext cx="26445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Проверяйте буквы в слове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2100" y="1084021"/>
            <a:ext cx="4684800" cy="13296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3296100" cy="20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с днями недели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571750"/>
            <a:ext cx="32961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Сочетания с днями недели помогают строить простые и правильные фразы о времени, расписании и повторяющихся действиях.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02100" y="4423200"/>
            <a:ext cx="46848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Days of the Week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2100" y="3337825"/>
            <a:ext cx="34308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названий дней чаще всего используется on, а для повторяющегося действия — every. Это делает фразы короткими и естественными.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54444" y="1279025"/>
            <a:ext cx="3429012" cy="3504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Дни недели в расписании и календаре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545600" y="1742470"/>
            <a:ext cx="4442400" cy="5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дней помогают быстро найти нужный урок в расписании и понять, в какой именно день проходит предмет. Это особенно удобно, когда занятий много и нужно не перепутать последовательность.
</a:t>
            </a:r>
            <a:endParaRPr lang="en-US" sz="1087" dirty="0"/>
          </a:p>
        </p:txBody>
      </p:sp>
      <p:sp>
        <p:nvSpPr>
          <p:cNvPr id="11" name="Text 3"/>
          <p:cNvSpPr txBox="1"/>
          <p:nvPr/>
        </p:nvSpPr>
        <p:spPr>
          <a:xfrm>
            <a:off x="545600" y="1314885"/>
            <a:ext cx="4529100" cy="2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расписание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545600" y="4306270"/>
            <a:ext cx="4442400" cy="5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ученик умеет читать названия дней, ему легче ориентироваться в делах на неделю. Он быстрее находит нужную запись и понимает, когда нужно прийти на урок, кружок или встречу.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45600" y="3878685"/>
            <a:ext cx="4529100" cy="2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Понятная организация дня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545600" y="3024370"/>
            <a:ext cx="4442400" cy="5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электронном дневнике, настенном календаре или приложении телефона дни недели показывают дату, планы и события. Такие записи помогают школьнику заранее видеть контрольные, секции и семейные дела.
</a:t>
            </a:r>
            <a:endParaRPr lang="en-US" sz="1087" dirty="0"/>
          </a:p>
        </p:txBody>
      </p:sp>
      <p:sp>
        <p:nvSpPr>
          <p:cNvPr id="15" name="Text 7"/>
          <p:cNvSpPr txBox="1"/>
          <p:nvPr/>
        </p:nvSpPr>
        <p:spPr>
          <a:xfrm>
            <a:off x="545600" y="2596785"/>
            <a:ext cx="4529100" cy="2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записи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встречаются дни недели в жизни школьника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Дни недели особенно заметны там, где нужно планировать время: в школе, дома и на занятиях после уроков. Это часть ежедневной организации школьника.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дни недели нужны для учебного распорядка и домашней работы, поэтому знание их названий полезно не только на уроке английского.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для 5 класса; данные иллюстративные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850" y="3260905"/>
            <a:ext cx="315000" cy="36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7150" y="3260905"/>
            <a:ext cx="315000" cy="36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0450" y="3260905"/>
            <a:ext cx="315000" cy="36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00500" y="1499195"/>
            <a:ext cx="315000" cy="36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53800" y="1499195"/>
            <a:ext cx="315000" cy="3600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  <p:sp>
        <p:nvSpPr>
          <p:cNvPr id="14" name="Text 1"/>
          <p:cNvSpPr txBox="1"/>
          <p:nvPr/>
        </p:nvSpPr>
        <p:spPr>
          <a:xfrm>
            <a:off x="360000" y="360000"/>
            <a:ext cx="8424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Сокращения и короткие записи
</a:t>
            </a:r>
            <a:endParaRPr lang="en-US" sz="3000" dirty="0"/>
          </a:p>
        </p:txBody>
      </p:sp>
      <p:sp>
        <p:nvSpPr>
          <p:cNvPr id="15" name="Text 2"/>
          <p:cNvSpPr txBox="1"/>
          <p:nvPr/>
        </p:nvSpPr>
        <p:spPr>
          <a:xfrm>
            <a:off x="451350" y="371290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форма Mon часто встречается в календарях и расписаниях. Она помогает экономить место, когда нужно записать много дел в одной строке.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936300" y="3269005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3304650" y="371290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Wed — это краткая запись Wednesday. Она выглядит необычно, поэтому полезно сравнивать сокращение с полной формой и тренироваться читать обе версии без ошибок.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3789600" y="3269005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Wed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6157950" y="371290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записи Fri, Sat и Sun часто используются в планерах и расписаниях. Они делают запись компактной, но важно уметь сразу соотносить их с полными названиями дней.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6642900" y="3269005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Fri, Sat, Sun
</a:t>
            </a:r>
            <a:endParaRPr lang="en-US" sz="1200" dirty="0"/>
          </a:p>
        </p:txBody>
      </p:sp>
      <p:sp>
        <p:nvSpPr>
          <p:cNvPr id="21" name="Text 8"/>
          <p:cNvSpPr txBox="1"/>
          <p:nvPr/>
        </p:nvSpPr>
        <p:spPr>
          <a:xfrm>
            <a:off x="1878000" y="195119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Tue удобно узнавать в школьных таблицах и электронных дневниках. Оно быстро подсказывает, что речь идёт о Tuesday, то есть вторнике.
</a:t>
            </a:r>
            <a:endParaRPr lang="en-US" sz="1200" dirty="0"/>
          </a:p>
        </p:txBody>
      </p:sp>
      <p:sp>
        <p:nvSpPr>
          <p:cNvPr id="22" name="Text 9"/>
          <p:cNvSpPr txBox="1"/>
          <p:nvPr/>
        </p:nvSpPr>
        <p:spPr>
          <a:xfrm>
            <a:off x="2362950" y="1507295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Tue
</a:t>
            </a:r>
            <a:endParaRPr lang="en-US" sz="1200" dirty="0"/>
          </a:p>
        </p:txBody>
      </p:sp>
      <p:sp>
        <p:nvSpPr>
          <p:cNvPr id="23" name="Text 10"/>
          <p:cNvSpPr txBox="1"/>
          <p:nvPr/>
        </p:nvSpPr>
        <p:spPr>
          <a:xfrm>
            <a:off x="4731300" y="195119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Thu помогает быстро распознать Thursday в списках и заметках. Такие формы особенно полезны, когда место на странице ограничено.
</a:t>
            </a:r>
            <a:endParaRPr lang="en-US" sz="1200" dirty="0"/>
          </a:p>
        </p:txBody>
      </p:sp>
      <p:sp>
        <p:nvSpPr>
          <p:cNvPr id="24" name="Text 11"/>
          <p:cNvSpPr txBox="1"/>
          <p:nvPr/>
        </p:nvSpPr>
        <p:spPr>
          <a:xfrm>
            <a:off x="5216250" y="1507295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Thu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9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составить простое предложение с днём недели
</a:t>
            </a:r>
            <a:endParaRPr lang="en-US" sz="2569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983413"/>
            <a:ext cx="8424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порядок слов в простом предложении с названием дня недели и предлогом on.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Дни недели в английских выражениях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9851" y="2582800"/>
            <a:ext cx="232620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английской речи дни недели часто входят в короткие выражения: every Monday, on Sunday, next Friday. Они помогают говорить о привычках, планах и ближайших событиях без длинных объяснений.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99825" y="1556900"/>
            <a:ext cx="2326200" cy="86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Обычные сочетания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6310337" y="2582800"/>
            <a:ext cx="232620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такой вопрос отвечают просто: It is Monday today. Эта модель удобна для запоминания, потому что в ней легко заменить день недели и получить правильную фразу.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6310311" y="1556900"/>
            <a:ext cx="2326200" cy="86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по образцу
</a:t>
            </a:r>
            <a:endParaRPr lang="en-US" sz="1600" dirty="0"/>
          </a:p>
        </p:txBody>
      </p:sp>
      <p:sp>
        <p:nvSpPr>
          <p:cNvPr id="12" name="Text 6"/>
          <p:cNvSpPr txBox="1"/>
          <p:nvPr/>
        </p:nvSpPr>
        <p:spPr>
          <a:xfrm>
            <a:off x="3455100" y="2582800"/>
            <a:ext cx="232620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узнать текущий день, используют вопрос What day is it today? Он часто встречается в разговоре на уроке, в диалоге или в тренировочных упражнениях по английскому.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3455074" y="1556900"/>
            <a:ext cx="2326200" cy="86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о дне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2342090"/>
            <a:ext cx="4684800" cy="16465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предложений с днями недели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примеры показывают, как название дня недели помогает рассказать о школьных делах, спорте и отдыхе.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on + day of the week делает предложение понятным и помогает говорить о расписании, занятиях и привычках.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Days of the Week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06525" y="457200"/>
            <a:ext cx="4577400" cy="13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изучении дней недели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4662825" y="221161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ошибаются в словах Wednesday и Thursday, потому что их написание не совпадает с произношением полностью. Лучше несколько раз переписать эти слова и отдельно выделить трудные буквы.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662826" y="198971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Сложное написание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62825" y="296126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дней недели всегда пишутся с заглавной буквы. Ошибка с маленькой буквой делает запись менее грамотной и нарушает правило английского языка.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4662826" y="273936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буква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662825" y="371091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предложениях о конкретном дне часто забывают слово on: правильно on Monday, on Friday, on Sunday. Без этого предлога фраза звучит незавершённо и неестественно.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4662826" y="348901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предлога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4662825" y="446056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путают порядок слов в предложении и ставят день недели не туда. Полезно помнить простую схему: действие, затем on, потом название дня.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4662826" y="423866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Сбившийся порядок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7300" y="2954250"/>
            <a:ext cx="7649400" cy="9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вы знаете семь дней недели, их порядок, сокращения и основные правила употребления. Если помнить про заглавную букву и предлог on, читать расписание и строить фразы станет намного проще.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360100" y="1127875"/>
            <a:ext cx="8423700" cy="17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Дни недели по-английски: главное без ошибок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2026-05-30T10:19:48Z</dcterms:created>
  <dcterms:modified xsi:type="dcterms:W3CDTF">2026-05-30T10:19:48Z</dcterms:modified>
</cp:coreProperties>
</file>