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история: как человечество меняло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века, цивилизации и открытия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история помогает увидеть, как жили древние цивилизации и почему Средневековье изменило мир. Этот курс учит понимать причины событий, роль людей и ценность культурных достижений.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всеобщую историю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история как наука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опирается на письменные, вещественные и устные источники. По ним можно восстановить жизнь людей, их верования, занятия и события, которые не сохранились в памяти очевидцев.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выстраивают факты по времени: определяют, что произошло раньше, а что позже. Это помогает увидеть связь между событиями и понять развитие общества по этапам.
</a:t>
            </a:r>
            <a:endParaRPr lang="en-US" sz="166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исследователя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установить место, участников и последствия события, а затем проверить сведения по разным материалам. Так историк отделяет достоверные факты от ошибок и предположений.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курсе часто встречаются слова «эпоха», «причина», «следствие», «событие» и «исторический источник». Без них трудно объяснить, как и почему менялся мир.
</a:t>
            </a:r>
            <a:endParaRPr lang="en-US" sz="17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и лента времени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Века и 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делят на века, тысячелетия и эпохи, чтобы удобнее понимать большие промежутки прошлого. Такой подход помогает увидеть, как медленно или быстро менялись общества.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нашей эры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до нашей эры считают в обратном порядке: чем больше число, тем древнее дата. Поэтому 500 год до н. э. произошёл раньше, чем 300 год до н. э.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 последовательность событий наглядно и без путаницы. На ней удобно отмечать появление первых государств, расцвет Древней Греции и падение Западной Римской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курс делится на крупные исторические эпохи и где сосредоточено больше всего материала.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акцент приходится на Древний мир и Средние века: именно они дают основу для понимания дальнейшей истории.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курса всемирной истории; условное распределение по объёму материала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всемирной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источников помогают восстановить прошлое по частям: один показывает законы, другой — быт, третий — верования и занятия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источник не даёт полной картины сам по себе, поэтому историки всегда сопоставляют несколько свидетельств.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 наука: виды исторических источников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 что они сообщают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цивилизации древности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возникали там, где были крупные реки и плодородные земли. Вода облегчала земледелие, а дороги вдоль рек помогали обмену товарами и связям между поселениями.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хозяйство становилось устойчивее, появлялись города, рынки и мастерские. В них жили ремесленники, торговцы и правители, а вокруг строились стены и общественные здания.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управлять большими территориями, древние государства создавали власть правителя, сбор налогов и систему чиновников. Это помогало поддерживать порядок и организовывать строительство.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цивилизаций возникала письменность, а вместе с ней — законы, учёт и хроники. Благодаря этому люди могли сохранять опыт, передавать знания и укреплять государство.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цивилизации были особые успехи: в Египте — пирамиды, в Междуречье — законы, в Китае — письменность и ремёсла. Именно они сделали древний мир разнообразным.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был главным источником жизни: его воды орошали поля, а разливы делали землю плодородной. Река также служила дорогой для перевозки людей, зерна и строительных материалов.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и соединял в своих руках власть, религиозный авторитет и управление страной. Ему подчинялись чиновники, жрецы и военные.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египетском обществе существовали разные группы: жрецы, писцы, ремесленники и земледельцы. Каждый слой выполнял свою роль, поэтому государство могло работать как единая система.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в Гизе, храмы и иероглифы стали узнаваемыми символами Египта. Они показывают высокий уровень строительства, искусства и умения сохранять знания для потомков.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страна Нила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Междуречье одними из первых появились города-государства шумеров. Здесь развивались ирригационное земледелие, торговля и письменность, которая помогала вести учёт и сохранять знания.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Вавилоне был создан один из древнейших известных сводов законов — законы Хаммурапи. Они показывают, что в древних государствах уже существовали правила и наказания.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долине Инда возникли городские центры, а в Древнем Китае развивались земледелие, ремёсла, шёлк и бумага. В обоих регионах сложились учения и традиции, повлиявшие на весь Восток.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Междуречье, Индия и Китай: великие центры древности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развития древних обществ по материалам курса истории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и укрепляется древнее государство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03850"/>
            <a:ext cx="347469" cy="347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487" y="2038597"/>
            <a:ext cx="347469" cy="2779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03850"/>
            <a:ext cx="347469" cy="3474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38597"/>
            <a:ext cx="347469" cy="2779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23154"/>
            <a:ext cx="347469" cy="308861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значение полиса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как 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город, окрестные земли и граждан. В таком устройстве люди участвовали в собраниях, защищали свой город и считали его общим домом, а не владением одного правителя.
</a:t>
            </a:r>
            <a:endParaRPr lang="en-US" sz="1289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демократия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сложилась демократия: важные решения обсуждали граждане на народном собрании. Это не было равенством для всех, но именно здесь возник опыт участия людей в управлении.
</a:t>
            </a:r>
            <a:endParaRPr lang="en-US" sz="1289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дисциплина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славилась строгим воспитанием, военной подготовкой и подчинением личных интересов интересам государства. Такой образ жизни делал город сильным, но очень отличался от афинского.
</a:t>
            </a:r>
            <a:endParaRPr lang="en-US" sz="1289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мифы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создавали мифы, трагедии и комедии, ставили спектакли в больших театрах и размышляли о человеке. Эти произведения до сих пор влияют на литературу, искусство и школьное изучение культуры.
</a:t>
            </a:r>
            <a:endParaRPr lang="en-US" sz="1318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 идеалы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показывали, что для греков важны не только война, но и состязание, честь, красота тела и духа. Эти традиции стали частью европейского культурного наследия.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Рим: от города к огромной державе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Рима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возник как небольшой город в Италии, но благодаря удобному положению, организованности и военной силе постепенно подчинил соседей и стал заметной державой Средиземноморья.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республиканский период власть распределялась между должностными лицами, сенатом и народными собраниями. Римляне придавали большое значение законам, порядку и ответственности граждан перед государством.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Рим превратился в империю, объединившую многие земли. Дороги, армия, акведуки и городское управление помогали удерживать огромную территорию и быстро передавать приказы.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476 году был свергнут последний западноримский император. Это событие считают завершением Древнего мира в Европе и началом новой исторической эпохи — Средних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цивилизации имели письменность, города и сильную власть, но развивались по-разному. Их достижения дополняли друг друга и формировали общее наследие древнего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культурную и политическую универсальность показывают Греция и Рим, а древнейшие центры цивилизации — Египет и Междуречье — заложили основу остальных.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всеобщей истории для 6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цивилизаций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555" y="2728778"/>
            <a:ext cx="4084893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открытия и идеи каждой цивилизации особенно повлияли на последующие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 дал человечеству письменность, правовые нормы, архитектуру и культурные образцы, которые используются и переосмысливаются до сих пор.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всеобщей истории для 6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древнего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Римской империи стало условной границей между Древним миром и Средневековьем в Европе. После этого на карте начали усиливаться новые государства.
</a:t>
            </a:r>
            <a:endParaRPr lang="en-US" sz="1397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королевства и княжества, росла роль христианской церкви, а в других регионах распространялся ислам. Менялись законы, обычаи и способы управления.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XI века города стали быстро расти, укреплялись ремесло и торговля, появлялись цехи и ярмарки. Жизнь стала более связанной с деньгами и обменом.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усилились морские путешествия, расширились связи между странами и начались большие перемены, которые открыли путь Новому времени.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века: новый этап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ремесло и торговля в Средние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города часто возникали возле замков, монастырей, мостов и переправ. Там было безопаснее, а рядом с торговыми путями легче продавать товары и собирать покупателей.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цехи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кузнецы, ткачи, сапожники, гончары и другие мастера. Чтобы защищать свои интересы и качество изделий, они объединялись в цехи.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собирали людей из разных земель и превращали торговлю в важное событие года. На них продавали соль, ткани, оружие, украшения и специи.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континентов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 караваны соединяли Европу, Азию и Северную Африку. Благодаря этому люди узнавали о новых товарах, технологиях и обычаях, а города богатели.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вывод строится поэтапно: от обнаружения источника до сопоставления фактов и обобщения.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изучают прошлое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соединяет факты, карты, изображения и тексты, поэтому важно не только помнить события, но и понимать, как они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 — древние государства и Средневековье; именно они помогают увидеть, как менялись общества, города и власть.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всеобщей истории для 6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 из курса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всеобщая история важна сегодня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объясняет, откуда взялись государства, законы, города и религиозные традиции. Многие привычные вещи имеют очень древние корни, хотя выглядят современно.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и эпох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разные цивилизации, легче понять, что объединяет народы, а что делает каждый из них особенным. Это помогает уважать различия и видеть общие ценности.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фактами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учит проверять сведения, отличать мнение от доказательства и делать выводы на основе источников. Эти навыки полезны не только на уроках, но и в жизни.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общества меняются постепенно: появляются новые идеи, технологии и правила. Поэтому прошлое помогает лучше понимать новости, культуру и решения людей сегодня.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 — ключ к пониманию 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история показывает, как из первых поселений выросли цивилизации, государства и культуры. Изучая прошлое, мы лучше понимаем современный мир и ценность опыта разных народов.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2026-06-01T02:45:47Z</dcterms:created>
  <dcterms:modified xsi:type="dcterms:W3CDTF">2026-06-01T02:45:47Z</dcterms:modified>
</cp:coreProperties>
</file>