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английском языке: как строится и где используется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работает Passive Voice и зачем он нужен.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пассивный залог в 7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часто встречается в правилах, объявлениях, новостях и учебных текстах. Он помогает понимать прочитанное, переводить предложения и строить нейтральные фразы, когда важнее событие или результат, а не тот, кто действовал.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Passive Voice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получает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пассивном залоге подлежащее не выполняет действие, а получает его. Поэтому именно объект становится главным словом предложения и выходит на первое место.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 и пассив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The boy opened the window — активный залог. The window was opened by the boy — пассивный залог. Смысл события тот же, но внимание смещается.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может не называться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пассиве не всегда важно, кто совершил действие. Если исполнитель очевиден или не нужен, его можно не указывать, и предложение звучит короче и нейтральнее.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4612" y="1611696"/>
            <a:ext cx="380242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Voice и Passive Voice: основные различия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способа построения предложения и увидим, что именно меняется в центре внимания.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Active главное — кто действует, а в Passive — что произошло и какой получился результат.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пассивного залога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Future Simple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прошлого берут was/were + V3: The letter was sent yesterday. Для будущего — will be + V3: The room will be cleaned tomorrow.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строится по формуле: нужная форма глагола be + V3, то есть третья форма смыслового глагола. Именно эта схема повторяется во всех временных формах пассива.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пассиве смысловой глагол не меняется по лицам и числам, меняется только форма be. Поэтому сначала определяют время, а потом подбирают правильную связку.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обычных действий и фактов используются am/is/are + V3. Например: The cakes are made every morning. Форма be меняется по лицу и числу подлежащего.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пассивное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активного предложения в пассивное по шагам.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6029" y="205582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в Present Simple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 подходит для действий, которые происходят регулярно или считаются общими фактами. Например: English is spoken in many countries. Здесь важен сам факт, а не исполнитель.
</a:t>
            </a:r>
            <a:endParaRPr lang="en-US" sz="809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описывает школьные и бытовые процедуры: The doors are locked at 5 p.m. The homework is checked on Mondays. Такие предложения звучат естественно и понятно.
</a:t>
            </a:r>
            <a:endParaRPr lang="en-US" sz="8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стоят слова every day, usually, always, often. Они помогают узнать Present Simple Passive в тексте и не перепутать его с другими временами.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самых частых времени пассива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чаще всего встречаются в школьных упражнениях и текстах для чтения. Их удобно запоминать как три варианта одной модели.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основа одна, но форма be меняется по времени: am/is/are, was/were, will be.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английской грамматике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в Past Simple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 показывает завершённое действие в прошлом. Мы сообщаем, что событие уже произошло, но не обязательно называем того, кто его выполнил.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строится как was/were + V3. Примеры: The bridge was built in 2010. The letters were delivered yesterday. Здесь ясно видно прошлое действие и его результат.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сопровождается словами yesterday, last week, last year, in 2019. Она особенно полезна, когда важно сообщить факт о прошлом без лишних деталей.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в Future Simple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Passive сообщает о действии, которое произойдёт позже. Формула проста: will be + V3. Например: The test will be checked tomorrow.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подходит для объявлений и планов: New rules will be introduced next month. The school hall will be decorated for the concert. Такие фразы звучат естественно.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говорится о будущем результате, а главное — что будет сделано, то, скорее всего, нужен пассив. Он помогает говорить о планах спокойно и 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342" y="1611696"/>
            <a:ext cx="5053673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формы пассива, которые встречаются в текстах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пассива встречаются реже, чем Present, Past и Future Simple Passive, но их важно узнавать при чтении учебных и информационных текстов.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показывают пассивное действие, но добавляют оттенок длительности или завершённости; в тексте их важно распознавать по форме be.
</a:t>
            </a:r>
            <a:endParaRPr lang="en-US" sz="83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Passive Voice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пассив особенно нужен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Неизвестен исполнитель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удобен, когда неважно, кто именно выполнил действие, или этот человек не указан. Тогда в центре внимания остаётся сам факт события, а не его автор.
</a:t>
            </a:r>
            <a:endParaRPr lang="en-US" sz="1077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стиль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правилах, объявлениях и новостях пассив звучит более официально и спокойно. Он помогает формулировать сообщение коротко и без лишнего акцента на человеке.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важнее итог, а не действие как процесс, пассив передаёт смысл точнее. Поэтому он часто встречается в инструкциях, сообщениях о событиях и школьных текстах.
</a:t>
            </a:r>
            <a:endParaRPr lang="en-US" sz="1059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выбирают пассив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информационных текстах пассив помогает не отвлекать внимание на действующее лицо и делать сообщение короче.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пассив выбирают ради нейтральности и ясности: смысл остаётся точным, даже если исполнитель не назван.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Passive Voice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1916387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4867" y="3648244"/>
            <a:ext cx="7875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by + исполнитель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выполнил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Частицу by добавляют, если нужно назвать автора действия. Так предложение становится точнее: The song was written by Mozart, The picture was painted by a student.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именно человек или группа совершили действие, by помогает сохранить этот смысл в пассивном предложении. Без него информация будет неполной или слишком общей.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опустить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исполнитель не важен, его обычно не называют. Тогда предложение короче и звучит естественнее: The song was written, The house was built.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Active Voice в Passive Voice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преобразования предложения из активного залога в пассивный с учётом времени и необходимости указывать исполнителя.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глаголы, нужные для пассива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пассиве всегда используется третья форма глагола, поэтому неправильные глаголы нужно знать особенно хорошо и проверять по таблице.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третья форма не совпадает с Past Simple, её нужно запоминать отдельно: именно она стоит в пассивной конструкции после be.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неправильных глаголов английского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мешают правильно построить пассивное предложение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ошибки: неверная форма смыслового глагола, пропуск формы be и неправильный порядок слов. Проверяйте, что в пассиве стоит именно V3.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Passive Voice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активном и пассивном 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могут передавать один и тот же смысл, но пассив перестраивает предложение так, чтобы главное оказалось в начале.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пассиву меняет фокус: внимание смещается с того, кто действует, на то, что произошло с объектом.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в школьных и реальных текстах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научно-популярных и учебных текстах пассив помогает описывать процессы и результаты: The experiment was completed carefully. Так легче сосредоточиться на факте и последовательности действий.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правилах и объявлениях пассив помогает звучать нейтрально и коротко. Например: Mobile phones are not allowed in the classroom. Здесь важнее само правило, а не тот, кто его установил.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 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полезно распознавать при чтении, а затем преобразовывать из активного залога в пассивный и обратно. Это развивает внимание к форме глагола и порядку слов.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пассив часто используется для описания событий без лишнего акцента на действующем лице. Это делает текст более сдержанным и удобным для быстрого чтения.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залог: главное, что нужно запомнить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строится по схеме be + V3 и нужен там, где важнее результат, чем исполнитель. Умение узнавать и использовать его помогает уверенно читать и писать по-английски.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2026-05-31T04:18:04Z</dcterms:created>
  <dcterms:modified xsi:type="dcterms:W3CDTF">2026-05-31T04:18:04Z</dcterms:modified>
</cp:coreProperties>
</file>