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Палеарктическая область: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биогеографическая зона с уникальными природными и климатическими особенностями.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Палеарктическая область впервые названа Альфредом Уоллесом в XIX веке, охватывая Европу, Северную Африку и часть Азии. Она стала важной ареной миграций видов в эпохи ледников, формируя богатое биоразнообразие.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очертания Палеарктики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Палеарктической области: географический обзор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пределы Палеарктики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охватывает всю Европейскую часть, от Атлантического океана до Урала. Эти территории характеризуются многообразием ландшафтов и переходами между морскими и континентальными климатами.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и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простирается на север Китая, Монголию и включают Японию с Кореей, объединяя разнохарактерные природные зоны — от лесов до пустынь и горных систем.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 Средиземноморье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охватывает северные районы Африки до Сахары, объединяя региона с переходным климатом и особенными экосистемами, тесно связанными с европейскими биотопами.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и её соседние биогеографические регионы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 соседними областями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граничит с Неарктикой по Берингову проливу, с Эфиопской областью вдоль Сахары, а также с Индомалайской на юге в Гималаях. Эти регионы создают важные биологические и климатические рубежи.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биогеографического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включая пустыни, горы и климатические изменения плейстоцена, сформировали уникальные фаунистические комплексы и ограничили распространение видов между областями.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Европейско-Сибирская подобласть охватывает территорию от Атлантики до Енисея с преобладанием хвойных и смешанных лесов.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деление Палеарктической области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Восточноазиатская подобласть включает Китай, Японию и Корею, характеризуется разнообразием флоры и фауны, в том числе уникальными эндемиками.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провинция отличается мягким климатом и разнообразными растительными сообществами, на стыке Европейской и Африканской флоры.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Центральноазиатская провинция охватывает пустыни и полупустыни, где экстремальные климатические условия формируют специализированные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палеогеографического развития Палеарктики
</a:t>
            </a:r>
            <a:endParaRPr lang="en-US" sz="2311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Плейстоценовые ледниковые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ледниковые циклы вызвали глубокую перестройку экосистем и миграции видов через сухопутные мосты между материками.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современных экотонов
</a:t>
            </a:r>
            <a:pPr algn="ctr" indent="0" marL="0">
              <a:lnSpc>
                <a:spcPct val="100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ледников создало разнообразие климатических зон, способствовавшее появлению новых растительных и животных сообществ.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древних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и шерстистые носороги исчезли, открывая эволюционные возможности для современных видов и эндемиков региона.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биогеографический облик
</a:t>
            </a:r>
            <a:pPr algn="ctr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устойчивых экосистем с высокой степенью биоразнообразия, основанных на исторических климатических и географических процессах.
</a:t>
            </a:r>
            <a:endParaRPr lang="en-US" sz="10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Палеарктики и их влияние на биоразнообразие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— экологический барьер и центр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Альпийская система с высшей точкой Монблан (4810 м) создала разнообразные климатические зоны и изолировала эндемичные виды высокогорья, влияя на миграционные маршруты.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вершина биологического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Гималайские горы с Эверестом (8848 м) являются крупнейшим защитным барьером, формируя уникальные альпийские экосистемы с богатой флорой и фауной.
</a:t>
            </a:r>
            <a:endParaRPr lang="en-US" sz="125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Тянь-Шань как соединительные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и Тянь-Шаньские горы играют роль природных коридоров, связывающих европейские и азиатские биоты, усиливая генетический обмен популяций.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охватывает континентальные и морские типы климата с резко выраженной сезонностью от арктических морозов до субтропических жар в южных регионах.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Палеарктической области
</a:t>
            </a:r>
            <a:endParaRPr lang="en-US" sz="2374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варьируются от экстремально низких значений в Оймяконе до высоких температур в пустынных зонах Центральной Азии.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распределены неравномерно: высокое увлажнение в Евроатлантической части и дефицит влаги в степях и пустынях Центральной Азии создают разнообразие природных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тундровой зоне преобладают арктические и мерзлотные почвы, ограничивающие растительность и поддерживающие специфические биогеохимические процессы.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Палеарктики и его роль в экосистемах
</a:t>
            </a:r>
            <a:endParaRPr lang="en-US" sz="2098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тайгой распространены подзолистые и торфяные почвы, а степные ландшафты характеризуются плодородными чернозёмами и каштановыми почвами, что влияет на продуктивность растительности.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тундры с коротким летом и минусовыми зимними температурами формирует уникальную растительность из лишайников и карликовых кустарников.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тундры: климат, флора и фауна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флоры адаптированы к переувлажнённым почвам и мерзлоте, преобладают мхи и болотные растения.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северный олень и песець, успешно приспособлены к экстремальным условиям и сезонным изменениям корма.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знаменита разнообразием птиц и водных объектов, которые создают специализированные биотопы с высокими экологическими функциями.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экосистемы и характерные виды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и лесные богатства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включает обширные хвойные леса с доминированием елей, пихт, сосен и лиственниц. Эти деревья создают плотные зеленые массивы, обеспечивая среду обитания для многочисленных видов и защищая почвы от эрозии.
</a:t>
            </a:r>
            <a:endParaRPr lang="en-US" sz="117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тайги: от медведя до росомахи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обитают крупные млекопитающие — бурый медведь, рысь, волк — а также росомаха и соболь. Их разнообразие обусловлено богатством кормовых ресурсов и сложной экологической сетью.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водные экосистемы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глухарь, рябчик и кедровка, широко распространены в тайге. Торфяники и многочисленные реки создают условия для поддержания разнообразных форм жизни и микроклимата региона.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палеарктического региона изобилуют травянистой растительностью, включая ковыль, типчак и разнотравье, создавая уникальные ландшафты для обитания разнообразных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биоразнообразие и антропогенное влияние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степей богат птицами и млекопитающими, включая дрофу, журавля-красавку и грызунов, формируя сложные пищевые цепи и адаптируясь к климатическим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сельскохозяйственное освоение привело к уменьшению площади степей, угрожая исчезновением первичных экосистем и снижая численность многих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региона — Волга, Обь, Енисей, Лена и Амур — обеспечивают важные водные артерии, поддерживая биологическое разнообразие и человеческое население вдоль бассейнов.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реки и озёра Палеарктики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озёра, включая Каспийское и Байкал, являются уникальными экосистемами с эндемичными видами рыб и служат критически важными местами для миграции водоплавающих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047"/>
            <a:ext cx="3934500" cy="2192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 обзор основных групп флоры и фауны Палеарктики с оценкой числа видов по категориям.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 южные районы отличаются наибольшим видовыми разнообразием, демонстрируя влияние климатических и географических факторов.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виды растений и животных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обобщены из экологических исследований Палеарктики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климатических поясов от арктического к субтропическому формирует разнообразие экосистем и условия для адаптации множества видов в палеарктическом регионе.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градиентов на биоразнообразие
</a:t>
            </a:r>
            <a:endParaRPr lang="en-US" sz="228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 Европы связана с влиянием Атлантического океана, обеспечивая более тёплый и влажный климат, что способствует развитию разнообразных лесных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климат Азии характеризуется резкими перепадами температур и низкими осадками, формируя экстремальные условия и специализированные растительные сообщества.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распределении осадков (от 200 мм до 2000 мм) создают широкое биоразнообразие, от пустынных степей до влажных горных лесов.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вызывает сокращение арктических и тундровых зон и изменяет структуру тайги, приводя к замещению еловых лесов берёзняками.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угрозы Палеарктики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частые лесные пожары ухудшают стабильность экосистем и снижают биоразнообразие региона.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способствует фрагментации природных сред, особенно в степной зоне, что сказывается на миграционных маршрутах и популяциях диких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международные и национальные проекты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Рамсарские водно-болотные угодья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350 охраняемых мест в регионе поддерживают миграционные пути и воспроизводство водоплавающих птиц.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охраняемых территорий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Natura 2000 и «Изумрудная сеть» создают комплексную защиту биоценозов и способствуют сохранению редких видов.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Биосферные резерваты ЮНЕСКО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резерваторы обеспечивают научное управление природными ресурсами и охрану уникальных экосистем региона.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восстановления видов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направлены на возвращение популяций сайгаков, журавлей и лосося, способствуя экологическому равновесию.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использование природных ресурсов важно для сохранения экосистем и поддержания экономической активности регионов.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роль сотрудничества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экологическое образование повышают осведомлённость населения и мотивацию к защите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облегчает обмен успешными практиками и внедрение технологий, способствующих устойчивому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миграционных маршрутов животных жизненно необходимо для поддержания биологического разнообразия и функционирования экосистем.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Палеарктики: вызовы и решения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деградированных степей и лесов улучшит устойчивость ландшафтов к климатическим изменениям и антропогенным воздействиям.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научно обоснованных методов управления ресурсами обеспечит долгосрочную экологическую стабильность.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формируют новое поколение экологов и активных защитников природы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Палеарктика: ключ к экологической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Палеарктическая область играет критическую роль в поддержании глобального биоразнообразия и климата, требуя целенаправленных усилий по сохранению и устойчивому развитию её уникальных экосистем.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2026-05-10T08:05:02Z</dcterms:created>
  <dcterms:modified xsi:type="dcterms:W3CDTF">2026-05-10T08:05:02Z</dcterms:modified>
</cp:coreProperties>
</file>