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и обобщающие слова в английском: nobody / no one, some people, most people, everybody / everyone
</a:t>
            </a:r>
            <a:endParaRPr lang="en-US" sz="245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людях без точного числа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 используются эти слова в английском языке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кратко и точно, когда не нужно называть число. Они часто встречаются в диалогах, описаниях класса, семьи и повседневных ситуаций, а также помогают избегать повторов в речи и текстах.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Nobody и no one: значение слова «никто»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Nobody и no one переводятся как «никто». Оба слова показывают, что в ситуации нет людей, например: Nobody is at home. No one knows the answer.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Nobody звучит немного более разговорно и естественно в обычной речи. No one воспринимается нейтральнее и чуть формальнее, поэтому оба варианта подходят для школьных заданий и текстов.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после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nobody и no one обычно употребляется глагол в единственном числе: is, was, knows, wants, has. Это правило важно даже тогда, когда по смыслу речь идёт о людях во множественном числе.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Nobody is here. No one was ready. В обоих предложениях главное значение не меняется, меняется только оттенок речи и выбор слова в зависимости от 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03326"/>
            <a:ext cx="5037900" cy="22374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всех основных слов по значению и употреблению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слова различаются по смыслу и стилю.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близки, но отличаются объёмом группы и стилем употребления.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обобщающих слов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people: когда речь идёт только о части людей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Часть, а не все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people означает «некоторые люди» или «часть людей». Это слово не называет точное число и не говорит о всей группе, поэтому подходит для нейтральных описаний.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предпочтения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удобно, когда у людей в группе разные вкусы, привычки или мнения. Например: Some people like summer, and some people like winter.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темах some people часто помогает описывать ситуацию в классе или семье: Some people in the class finish homework early. Так легче показать различие внутри группы.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противопоставления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особенно удобно, когда нужно сопоставить две части группы. Оно помогает избежать длинных повторов и делает предложение более ясным и коротким.
</a:t>
            </a:r>
            <a:endParaRPr lang="en-US" sz="1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смысловым значениям слов темы урока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людей в значении слов: от «никто» до «все»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расположить как последовательность смыслов: от полного отсутствия людей к полному охвату группы.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значение, тем дальше слово от «никто» и ближе к «все».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класс готов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спрашивает: Is everybody ready? В ответ весь класс говорит и начинает работу одновременно. Такие слова подходят, когда важна общая готовность всей группы без исключения.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на одной волне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спортивной тренировке everyone is in the hall. Все участники слушают тренера и выполняют одно и то же задание. Эти слова помогают показать, что действие относится ко всем сразу, а не к отдельным людям.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 одном ритме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прогулки everybody likes the game, и никто не остаётся в стороне. Такие фразы часто встречаются в рассказах о школе и друзьях, потому что они передают общее действие всей группы.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Everybody и everyone: значение «все»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слово по смыслу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слово по объёму группы и затем проверить форму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после этих слов обычно стоит в единственном числе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nobody, no one, everybody и everyone глагол обычно ставится в единственном числе: is, wants, likes, has. Это правило сохраняется и в коротких ответах, и в полных предложениях.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легко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в предложении может быть много людей, но грамматика всё равно требует форму единственного числа. Ошибка часто появляется из-за привычки ориентироваться только на значение слова.
</a:t>
            </a:r>
            <a:endParaRPr lang="en-US" sz="1193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 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говорить: Nobody is here. No one wants to answer. Everybody likes this game. Everyone has a notebook. Эти примеры удобно запоминать как готовые модели для упражнений.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согласование: правильные и неправильные формы
</a:t>
            </a:r>
            <a:endParaRPr lang="en-US" sz="1991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логика работает с разными словами.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зависит от слова, а не от количества людей по смыслу.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английской грамматики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not не добавляют к nobody и no one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уже отрицательное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Nobody и no one сами выражают отсутствие людей, поэтому дополнительное not не нужно. В стандартном английском достаточно одной отрицательной формы, чтобы предложение звучало грамматически правильно и естественно.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 говорить: Nobody knows the answer. No one was late. В таких предложениях отрицание уже есть в самом слове, а глагол сохраняет обычную форму для единственного числа.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Nobody doesn’t know the answer считаются ошибкой в школьной норме, потому что в них получается двойное отрицание. В письменном английском оно обычно не используется.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шкала значений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увидеть не только смысл, но и направление изменения: от полного отсутствия людей к полному охвату группы.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слово по шкале вправо, тем больше людей оно охватывает; это упрощает выбор нужного варианта в 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 и повседневных ситуаций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перед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Nobody is in the corridor now. Это удобный пример для ситуации, когда в конкретном месте нет людей. Такое предложение помогает описывать обстановку в школе коротко и точно.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people in the class like football. Здесь видно, что речь идёт только о части учеников, а не о всех. Фраза подходит для сравнения разных предпочтений в группе.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people in my family get up early. Эта конструкция показывает, что привычка характерна для большинства, но не для каждого. Она часто встречается в рассказах о семье и распорядке дня.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уроку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Everybody is ready for the lesson. Такой пример показывает, что действие или состояние относится ко всей группе без исключения. Он особенно полезен для описания класса перед началом урока.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ошибочную форму, причину и правильный вариант. Таблица показывает, что главная трудность — согласование глагола и отрицание.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из-за переноса русской модели и неверного выбора формы глагола после обобщающих слов.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норма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слова: somebody, someone, anybody, anyone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Somebody и someone используются, когда говорится о неизвестном или неопределённом человеке в положительном предложении: кто-то пришёл, кто-то позвонил, кто-то оставил сообщение.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или 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Anybody и anyone чаще появляются в вопросах и отрицательных предложениях: Is anyone here? There isn’t anybody in the room. Эти слова помогают говорить о любом человеке без уточнения.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связаны с nobody / no one и everybody / everyone. Вместе они позволяют описывать людей как одного человека, часть группы, всю группу или отсутствие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слово по типу предложения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по смыслу: неизвестный человек, любой человек, отсутствие людей, вся группа или часть группы.
</a:t>
            </a:r>
            <a:endParaRPr lang="en-US" sz="10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для 7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полезны в учебных примерах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регулярно встречаются в коротких текстах, диалогах и заданиях, поэтому их важно узнавать сразу по смыслу.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слова про всю группу и часть группы: они чаще всего появляются в школьных ситуациях и простых рассказах.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с обобщающими словами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everybody here? — Yes, everybody is here. Такой диалог помогает запомнить, что после everybody глагол ставится в форме единственного числа и ответ звучит коротко и естественно.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отсутствует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anyone absent? — No one is absent today. Здесь видно, как вопрос с anyone сочетается с отрицательным ответом с no one, без лишнего not в предложении.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some people like reading? — Yes, some people do. Эта реплика показывает, что some people обозначает только часть группы, а короткий ответ помогает не повторять весь глагол.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Does everybody have homework? — Yes, everybody has homework. Диалог подчёркивает, что everybody относится ко всей группе, а форма глагола остаётся единственного числа.
</a:t>
            </a:r>
            <a:endParaRPr lang="en-US" sz="10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ступени помогают быстро выбрать нужное слово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смысловые ступени — удобная опора для запоминания: от отсутствия людей до полной группы. Это упрощает выбор слова в упражнениях и тестах.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короткий путь к точному выбору слова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и точно говорить о людях без лишних повторов. Запомните смысл, проверьте форму глагола и не добавляйте лишнее not к nobody и no one.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2026-05-30T23:27:39Z</dcterms:created>
  <dcterms:modified xsi:type="dcterms:W3CDTF">2026-05-30T23:27:39Z</dcterms:modified>
</cp:coreProperties>
</file>