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Отдел Голосеменные растения
</a:t>
            </a:r>
            <a:endParaRPr lang="en-US" sz="3121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растений с важной ролью в природе и жизни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голосеменных растений
</a:t>
            </a:r>
            <a:endParaRPr lang="en-US" sz="320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около 350 миллионов лет назад и долгое время господствовали на суше. Они сформировали древние леса и заложили основу современных экосистем, сохранив важные эволюционные черты.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голосеменных от других растений
</a:t>
            </a:r>
            <a:endParaRPr lang="en-US" sz="2594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голосеменных развиваются на открытых семенных чешуях, не закрытых плодом, что отличает их от покрытосеменных. Такой способ формирования семян обеспечивает им защиту и размножение без участия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большинства голосеменных видоизменены в иголки или чешуйки, что позволяет им эффективно сохранять влагу и противостоять холодам. Размножение происходит с помощью ветра, без необходимости опыления водой.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многообразие голосеменных
</a:t>
            </a:r>
            <a:endParaRPr lang="en-US" sz="2929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наиболее многочисленная группа с примерно 630 видами, распространённая почти по всему миру. Эти растения приспособлены к различным климатическим зонам.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 — древняя группа, насчитывающая около 300 видов, преимущественно в тропиках, со своеобразным внешним видом и особенностями строения.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включают около 70 видов, часто встречаются в тропических областях и обладают уникальным строением коры и сосудистой системы.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 представлены единственным видом — гинкго билоба, реликтовым деревом с характерными веерообразными листьями и значением в медицине.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растения голосеменных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и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развитую корневую систему и твёрдый древесный стебель. Листья преобразованы в иголки или чешуйки, шишки функционируют как органы размножения с семенами без плодовой оболочки.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древесины и защитных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содержит значительное количество смолы, которая повышает устойчивость к гниению и вредителям, а толстая кора защищает от неблагоприятных условий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Шишки: органы размножения голосеменных
</a:t>
            </a:r>
            <a:endParaRPr lang="en-US" sz="310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крупнее и состоят из семенных чешуй, на которых развиваются семена без защитной оболочки. Эти шишки обеспечивают созревание и распространение семян.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значительно мельче и производят пыльцу, необходимую для опыления женских шишек, что обеспечивает воспроизводство растений без воды.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 голосеменных обеспечивается ветром — пыльца переносится тропами воздуха, что является эффективным способом размножения в разнообразных климатических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спорофита у голосеменных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жизненном цикле голосеменных главенствует диплоидный спорофит — взрослое растение, которому подчинён редуцированный гаметофит. Это обеспечивает независимость от водной среды для оплодотворения и семенного размножения.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гаметофита и опыление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развивается внутри шишек, где происходит перенос пыльцы и оплодотворение. Семена формируются на открытых чешуях, что позволяет голосеменным успешно размножаться в разнообразных условиях.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 растений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отделов голосеменных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доминируют по численности видов и представлены в большинстве климатических зон земного шара. Гинкговые — уника́льный реликтовый вид.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указывает на разнообразие и адаптивность голосеменных, а также на сохранение древних форм в природе.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представители голосеменных
</a:t>
            </a:r>
            <a:endParaRPr lang="en-US" sz="32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наиболее крупными и знаменитыми представителями голосеменных по месту обитания и размерам.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включают уникальные древесные гиганты, значимые для экологии и культуры разных регионов.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ботанические институты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особенности голосеменных
</a:t>
            </a:r>
            <a:endParaRPr lang="en-US" sz="285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первые настоящие семенные растения с развитием семени и древесинной ткани, что позволило им успешно освоить сушу и избежать зависимости от воды для размножения.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листья, толстая кора и смола обеспечивают защиту от неблагоприятных факторов, таких как засуха, холод и вредители, укрепляя их позиции в разнообразных биомах.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опыления голосеменных
</a:t>
            </a:r>
            <a:endParaRPr lang="en-US" sz="277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переноса пыльцы и формирования семени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голосеменных в экосистемах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создают обширные леса, такие как тайга, играя ключевую роль в поддержании экосистемы и климатического баланса на больших территориях.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хвойных регулируют микроклимат и состав атмосферы, способствуя поддержанию чистоты воздуха и влияя на температуру и осадки.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служат убежищем для множества животных, птиц и насекомых, обеспечивая разнообразие пищевых цепей.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голосеменных
</a:t>
            </a:r>
            <a:endParaRPr lang="en-US" sz="313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видов является основным материалом в строительстве, а также используется для изготовления бумаги, мебели и различных изделий народного промысла.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 и эфирные масла голосеменных находят применение в химической, парфюмерной и фармацевтической промышленности, а Гинкго билоба ценится за лечебные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 жизни человека: история и культура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использование хвойных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 и кедр с древних времён служили строительным материалом и сырьём для изготовления мебели и орудий труда в разных культурах мира.
</a:t>
            </a:r>
            <a:endParaRPr lang="en-US" sz="1036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— символ праздников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Европе ель стала главным символом новогодних праздников, украшая дома и площади праздничными гирляндами и игрушками.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растения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билоба и саговники ценились в Восточной Азии как символы долголетия и силы, часто высаживались в храмах и садах.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условиям среды
</a:t>
            </a:r>
            <a:endParaRPr lang="en-US" sz="3332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способны расти в арктических тундрах, горных районах, субтропиках и даже полупустынях, демонстрируя широкую экологическую пластичность.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 обеспечивает доступ к подземным водам, что помогает выживать в засушливых условиях и на каменистых почвах.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с восковым налётом уменьшают испарение влаги и защищают растения от сильных морозов и вредителей.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голосеменных
</a:t>
            </a:r>
            <a:endParaRPr lang="en-US" sz="294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билоба — реликтовое растение, занесённое в Красную книгу, охраняется из-за ограниченного естественного распространения и угрозы исчезновения.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хвойных, такие как тис ягодный и торрея, а также различные саговники, страдают от вырубки и утраты среды обитания, что требует мер по сохранению.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голосеменных по частям света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концентрация видов приходится на северное полушарие, где доминируют хвойные леса с богатым разнообразием видов.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северное полушарие является ключевым ареалом голосеменных, в то время как южное полушарие содержит меньшую и более специализированную фауну.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
</a:t>
            </a:r>
            <a:endParaRPr lang="en-US" sz="295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семена остаются открытыми на чешуях шишек, в отличие от покрытосеменных, семена которых защищены плодом.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насчитывают свыше 250 000 видов, значительно превосходя разнообразие голосеменных.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является обязательным элементом покрытосеменных, тогда как у голосеменных его нет, что отражает разные стратегии размножения.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более устойчивы к суровым климатическим условиям, доминируя в лесах северного полушария.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рекордсменах среди голосеменных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гигант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самое высокое дерево планеты, достигающее высоты 115 метров. Оно живёт сотни и тысячи лет, демонстрируя исключительную устойчивость.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свойства вековых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Мафусаилу в Калифорнии — одно из древнейших живых существ мира с возрастом свыше 4800 лет. Смола хвойных обладает антимикробными свойствами.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ключ к устойчивости природы и будущему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обеспечивают жизненно важные функции в экологии, экономике и культуре. Их сохранение поддерживает биоразнообразие и устойчивость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2026-05-07T12:22:29Z</dcterms:created>
  <dcterms:modified xsi:type="dcterms:W3CDTF">2026-05-07T12:22:29Z</dcterms:modified>
</cp:coreProperties>
</file>