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лимфы: ключевые темы и их значение для организма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строение, функции и важность лимфатической системы для здоровья.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лимфатической системы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 века учёные раскрывают тайны лимфатической системы, её связи с иммунитетом и обменом веществ, что позволяет понять её роль в защите организма и поддержании здоровья.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лимфатической системы человека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и миндалины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функционируют как биологические фильтры, задерживая вредоносные микроорганизмы, а миндалины защищают входные ворота дыхательных путей.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капилляры и сосуды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тонких капилляров собирает межтканевую жидкость, а более крупные сосуды направляют лимфу к лимфатическим узлам для фильтрации и очистки.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Селезёнка и тимус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Селезёнка участвует в удалении старых кровяных телец, а тимус отвечает за созревание иммунных клеток, укрепляя иммунную систему всего организма.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Лимфа: определение и свойства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— прозрачная жидкость, циркулирующая в лимфатических сосудах, её объём достигает примерно 2 литров у взрослого человека.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состав входят вода, белки (альбумины, глобулины), специализированные клетки — лимфоциты, а также продукты обмена веществ.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функция лимфы — возвращать тканевую жидкость и питательные вещества обратно в кровоток, поддерживая баланс жидкости в организме.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способствует удалению токсинов и принимает участие в защите от инфекций, взаимодействуя с иммунной системой.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лимфа в организме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плазмы крови в капиллярах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плазмы крови, проходя через стенки капилляров, попадает в межклеточные пространства, обогащая ткани кислородом и веществами. Это начальный этап формирования лимфы.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межклеточной жидкости в лимфу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жидкости собирается в лимфатические капилляры, превращаясь в лимфу, которая затем направляется в более крупные сосуды для дальнейшего движения по организму.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лимфы в организме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движения лимфы от тканей к кровеносной системе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лимфатических сосудов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Проницаемость капилляров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капилляры обладают высокой проницаемостью, позволяющей проникать жидкости, белкам и клеткам из тканей в лимфатическую систему для дальнейшей транспортировки.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и стенки сосудов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сосуды имеют тонкие стенки с клапанами, предотвращающими обратный ток лимфы, что обеспечивает её одностороннее движение и препятствует застою.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Мышечный слой крупных сосудов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лимфатические сосуды содержат слой гладкой мускулатуры, который благодаря сокращениям помогает продвигать лимфу по организму.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узлы: защитный фильтр организма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задерживают и уничтожают бактерии, вирусы и чужеродные частицы, предотвращая распространение инфекции.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узлах сосредоточены лимфоциты и макрофаги, активно борющиеся с патогенами и способствующие формированию иммунитета.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лимфатических узлов часто свидетельствует о борьбе организма с воспалением или инфекцией.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движения лимфы и крови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движется значительно медленнее из-за малого давления и отсутствия собственного насоса, как у сердца у крови.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скорость лимфотока требует дополнительных механизмов для продвижения лимфы по сосудам.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учебные материалы по физиологии человека, 2022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движения лимфы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скелетных мышц при движении сжимают лимфатические сосуды, продвигая лимфу вперед по организму.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движения изменяют давление в грудной полости, способствуя всасыванию лимфы в более крупные сосуды.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Перистальтические сокращения гладкой мускулатуры стенок сосудов помогают активному перемещению лимфы.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внутри сосудов препятствуют обратному току, обеспечивая направленность движения лимфы к сердцу.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скорость лимфотока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различные факторы влияют на скорость движения лимфы в организме. Физическая активность и массаж способствуют увеличению лимфотока, а воспаления и высокое давление ткани — его замедлению.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движение и массаж улучшают лимфоток, что важно для поддержания обмена веществ и иммунной защиты.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анатомии человека, 2021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и иммунные реакции организма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лимфатических сосудов ухудшает транспорт лимфоцитов и снижает иммунный ответ организма. Таким образом, целостность этой системы крайне важна для защиты от заболеваний.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переносит лимфоциты к участкам инфекции, где лимфоузлы выступают в роли станции скопления иммунных клеток. Там происходит захват и уничтожение патогенов, что способствует формированию иммунитета.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в процессах обмена веществ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обеспечивает удаление из тканей продуктов обмена, предотвращая их накопление и токсическое воздействие на клетки. Это поддерживает внутреннее равновесие организма.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лимфа транспортирует жиры в форме хилуса, облегчая их всасывание и доставку в кровоток для дальнейшего использования в организме.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лимфа возвращает белки, соли и воду в кровь, способствуя поддержанию объёмов и состава внутренней среды организма.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Застой лимфы: причины и последствия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движений как причина застоя лимфы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сидение или лежание ведёт к замедлению лимфотока, поскольку мышцы не стимулируют движение лимфы. Это провоцирует отёки и ухудшение обмена веществ в тканях.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травм и опухолей на лимфатическую систему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и опухоли могут повреждать лимфатические сосуды, приводя к нарушению оттока лимфы. Это вызывает лимфостаз и повышает риск воспалительных заболеваний.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проблем с лимфотоком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и достаточное питьё поддерживают оптимальный объём лимфы и помогают организму эффективно выводить токсины.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и плавание стимулируют движение лимфы, улучшая обмен веществ и иммунитет у подростков.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массаж способствует расслаблению сосудов и активизации лимфотока, что помогает предотвращать застой и отёки.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основных лимфоцентров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Подмышечные и паховые лимфоцентры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Подмышечные и паховые лимфоцентры фильтруют лимфу от верхних и нижних конечностей соответственно. Они играют важную роль в защите от инфекций и обменных нарушений.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Шейные лимфоузлы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Шейные лимфоузлы расположены в области шеи и отвечают за очищение лимфы от головы и шеи. Они часто реагируют увеличением при инфекционных заболеваниях.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лимфатической системы
</a:t>
            </a:r>
            <a:endParaRPr lang="en-US" sz="2172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Лимфедема проявляется стойкими отёками, возникающими из-за затруднений в движении лимфы по сосудам и накопления жидкости в тканях.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Лимфаденит — воспаление лимфатических узлов, сопровождающееся болезненностью и увеличением их размеров. Это часто сигнализирует о локальной инфекции.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Лимфома — злокачественное образование лимфоидной ткани, требующее специализированного лечения, хоть и встречается относительно редко.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физической активности и лимфотока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особенно эффективны для ускорения лимфатического тока, улучшая обмен веществ и иммунитет.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увеличение физической активности существенно повышает скорость лимфотока, что способствует улучшению состояния здоровья.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человека, 2022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лимфы в здоровье подростков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образ жизни усиливает работу лимфатической системы, укрепляя иммунитет и помогая поддерживать здоровье в переходном возрасте.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у подростков активно помогает бороться с инфекциями и восстанавливает ткани после травм, поддерживая общее хорошее самочувствие.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движения лимфы для здоровья организма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лимфы жизненно важно для очищения тканей и защиты организма. Здоровый лимфоток обеспечивает эффективный иммунитет и помогает поддерживать хорошее самочувствие, особенно у подростков.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2026-05-07T16:04:48Z</dcterms:created>
  <dcterms:modified xsi:type="dcterms:W3CDTF">2026-05-07T16:04:48Z</dcterms:modified>
</cp:coreProperties>
</file>