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Разучиваем народную песню о войне на уроке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Поем, слушаем и бережно понимаем песню памяти.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песня важна в 4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услышать, как музыка передает чувства, и показывает связь текста, мелодии и истории. Через знакомые образы детям легче понять, о чем поет песня и почему ее нужно исполнять уважительно.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88" y="326100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народной песне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творчество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народной песни нет одного известного автора: ее складывали и пели многие люди. Поэтому она живет долго и сохраняет память о чувствах нескольких поколений.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Напевная мелодия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обычно плавная, спокойная и удобная для пения. Она не торопит, а словно ведет слушателя от строки к строке, помогая понять содержание.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припев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повторяется припев, а слова легко запоминаются. Повтор помогает всем петь вместе и быстрее удерживать главную мысль произведения.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старших к младшим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передают из уст в уста, от старших к младшим. Так вместе со словами сохраняются уважение, доброта и важные для народа воспоминания.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образы в народной песне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которого ждут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Солдатское письмо-треугольник в песнях часто становится знаком надежды. Оно приносит в дом весточку с дороги, а для детей помогает представить, как далеко был близкий человек и как радостно его ждать.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соединяет разлуку и возвращение. По ней идет солдат, по ней мысленно идут родные навстречу, а рядом с этим образом легко представить семейную фотографию или тихий деревенский пейзаж.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встреча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песне особенно заметны верность, смелость и долгожданная встреча. Эти чувства можно показать через памятник, цветы или простую гармошку, которая в народной традиции звучит тепло и по-домашнему.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песне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появляется, когда песня напоминает о разлуке, ожидании и трудном времени. Но эта грусть не тяжелая: она тихая, светлая и помогает лучше ценить мирную жизнь.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слышна в спокойной мелодии и уверенных словах. Даже без громких звуков песня показывает стойкость людей, которые пережили войну и не потеряли надежду.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чувствуется в каждом обращении к родным, дому и памяти. Для четвероклассников это особенно понятно: хочется сказать спасибо тем, кто защищал жизнь и мир.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делает песню теплой. Она звучит в ожидании встречи, в мечте о возвращении домой и в радости от того, что мир может быть добрым и спокойным.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разучивается песня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на уроке помогает запомнить мелодию, слова и общее звучание класса.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текста: о чем говорят слова песни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ищем, где и когда происходит действие. Это помогает представить картину песни, а не просто набор строк, и делает смысл более ясным для каждого ученика.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выделяем главных героев и важные события. Слова о родине, доме, матери, друге и фронте образуют сердцевину текста и помогают услышать его главную мысль.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встречаются редкие или старинные слова, их нужно объяснить отдельно. Тогда становится понятнее и настроение песни, и ее связь с историческим временем.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характер звучания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народные песни обычно идут неторопливо и плавно. Такая мелодия не спешит, а словно дает каждому слову время прозвучать ясно и спокойно.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звучании есть сдержанная сила: музыка остается теплой, но серьезной. Особенно хорошо она раскрывается в общем хоре, когда дети поют дружно и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31" y="3284875"/>
            <a:ext cx="30138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в школьном исполнении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добавляет песне знакомое народное звучание и помогает удерживать темп. Ее мягкий голос поддерживает пение, но не должен заглушать слова.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 и бубен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 и бубен подчеркивают ритм и делают исполнение живее. Они помогают детям почувствовать размер, словно музыка сама аккуратно шагает рядом.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звучит коротко и ясно, как светлый звуковой знак. Он подходит для аккуратных акцентов и не мешает слышать мелодию целиком.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Баян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Баян удобно поддерживает песню полным, ровным сопровождением. Он помогает хору держаться вместе, если звучит спокойно и не перекрывает детские голоса.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детский хор в такой песне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фраз должно быть дружным и спокойным, чтобы хор сразу звучал собранно. Если каждый входит в песню вовремя, мелодия получается ровной и уверенной.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произносятся четко, а гласные — протяжно и мягко. Тогда слова слышны ясно, и слушатели понимают не только музыку, но и ее смысл.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сильных строках можно петь чуть выразительнее, но без крика и лишней спешки. Такая манера делает исполнение трогательным, уважительным и по-настоящему хоровым.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смысл песни
</a:t>
            </a:r>
            <a:endParaRPr lang="en-US" sz="2796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память и белый голубь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почувствовать, что песня говорит не только о прошлом, но и о нашей сегодняшней жизни. Мир здесь важнее громких слов, а память — это уважение к людям. Для иллюстрации хорошо подходит белый голубь как знак спокойствия.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дорога и письмо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песне о войне эти слова звучат особенно тепло и понятно. Они сразу рисуют картину ожидания: кто-то едет домой, кто-то бережет письмо, а кто-то мечтает о встрече. Такие образы легко представить и обсудить на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песня: от куплета к припеву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поэтические части песни соединяются в единое, запоминающееся исполнение.
</a:t>
            </a:r>
            <a:endParaRPr lang="en-US" sz="324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петь выразительно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пение начинается с внимательного чтения текста. Когда дети понимают, где нужно сделать паузу и на каком слове поставить ударение, песня звучит ясно и по-настоящему трогательно.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дышать спокойно и не торопиться. Тогда фразы получаются ровными, а слова — четкими, и слушатель слышит не только мелодию, но и смысл каждой строчки.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и мягкая, собранная подача. Не громкость делает песню сильной, а уважение к ее содержанию, аккуратное окончание фраз и бережное отношение к каждому слову.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детском исполнении
</a:t>
            </a:r>
            <a:endParaRPr lang="en-US" sz="3284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дети поют такую песню, они как будто передают эстафету памяти. Тихое, вдумчивое исполнение помогает почувствовать благодарность людям, которые защищали мир и возвращались домой с надеждой.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Важно и оформление: свеча памяти, цветы, семейный альбом или георгиевская лента помогают настроиться на серьезный лад. Тогда школьный хор звучит не просто красиво, а по-настоящему сердечно.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Перед началом важно настроиться спокойно и сосредоточенно. Такая песня не любит суеты, потому что ее смысл нужно не просто спеть, а бережно донести до слушателей.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Смех, выкрики и чрезмерно бодрая манера здесь не подходят. Лучше выбрать ровный темп и мягкое звучание, чтобы сохранить серьезное настроение песни.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исполнения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 должны быть произнесены четко и без спешки. Даже маленькие исполнители могут звучать убедительно, если каждый старается петь внимательно и дружно.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Хорошо, когда весь класс слушает друг друга. Тогда появляется общее чувство, а песня звучит не как набор голосов, а как единый хор.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совместному исполнению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шаг за шагом перейти от знакомства с песней к дружному исполнению.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слушаем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слышит мелодию и общий характер песни. Так легче понять, где она спокойная, а где звучит чуть сильнее.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повторяем припев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закрепляет главную мысль и помогает быстро запомнить знакомые слова. Припев становится надежной опорой для всего класса.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связываем слова с 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на ключевые слова помогают не сбиться и делают текст живее. Песня сразу лучше удерживается в памяти.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 этого поем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уже понятен, песня собирается в одно целое. Слова и мелодия начинают работать вместе, без лишнего напряжения.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песню быстрее
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войне на празднике и на уроке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памятной встрече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памятных встречах и в дни, связанные с Днем Победы, песня звучит особенно трогательно. Она объединяет детей и взрослых, напоминая о благодарности, мире и памяти.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песня помогает детям услышать связь между музыкой и историей. На уроке ее можно петь спокойно, вдумчиво и очень уважительно, чтобы каждый понял, о чем она рассказывает.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после исполнения песни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пения остается чувство уважения к людям прошлого. Ребята понимают, что песня может хранить память не хуже фотографии или рассказа.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желание беречь мир и ценить спокойную жизнь. Даже младшие школьники чувствуют, что мир — это не просто слово, а большая общая радость.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Класс становится дружнее. Когда дети поют внимательно и искренне, они слышат друг друга лучше и понимают, что серьезная песня тоже может объединять.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о войне учит слушать сердце, помнить прошлое и беречь мир. В школьном исполнении особенно важны ясные слова, дружный хор и уважение к памяти.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2026-05-24T21:16:49Z</dcterms:created>
  <dcterms:modified xsi:type="dcterms:W3CDTF">2026-05-24T21:16:49Z</dcterms:modified>
</cp:coreProperties>
</file>