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приспособительных особенностей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помогают животным выживать и успешно жить в разнообразных условиях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адаптаций в истории и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сформулировал естественный отбор — механизм формирования адаптаций. Ученые применяют наблюдения и эксперименты для понимания, как изменение климата и деятельность человека влияют на выживание видов.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рыб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имеют гладкое тело, которое снижает сопротивление воды, позволяя быстро и экономично передвигаться в водной среде. Такая форма способствует эффективному хищничеству и уклонению от врагов.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Вытянутая шея жирафа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Жирафы могут дотягиваться до высоких ветвей деревьев саванны благодаря длинной шее, что обеспечивает им доступ к пище, недоступной другим травоядным.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ноги кенгуру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обладают мощными задними ногами, позволяющими совершать длинные прыжки. Это помогает им быстро передвигаться по пустынным и степным ландшафтам Австралии, избегая опасностей.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анатомических адаптаций в животном мире
</a:t>
            </a:r>
            <a:endParaRPr lang="en-US" sz="23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22721"/>
            <a:ext cx="376800" cy="3349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окраски тела в выживании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Покровительственная окраска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сливаются с листьями или корой, что снижает риск быть замеченными хищниками.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цвета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меняют оттенок кожи в зависимости от окружения и настроения для маскировки и коммуникации.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Предупредительная окраска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 у ядовитых лягушек и бабочек предупреждают врагов о токсичности и опасности.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сезона на окраску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меняет коричневую летнюю шерсть на белую зимой, позволяя оставаться незаметным на фоне снега и избегать хищников.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Горностай также меняет окраску меха — летом он бурый, а зимой белый, что помогает сохранять маскировку в меняющихся условиях.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механизмы сохранения тепла и воды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слой жира у морских млекопитающих снижает теплоотдачу, позволяя им жить в холодной воде без переохлаждения.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накапливают воду и жир в горбах, выдерживая засуху и высокие температуры пустыни.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животные ограничивают потерю воды за счёт снижения испарения и приспособленного поведения, сохраняя жизненно важные ресурсы.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зрение сов
</a:t>
            </a:r>
            <a:pPr algn="ctr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обладают необычайно острым зрением в темноте благодаря большому количеству палочек в сетчатке. Это позволяет им эффективно охотиться ночью, когда другие хищники менее активны.
</a:t>
            </a:r>
            <a:endParaRPr lang="en-US" sz="1191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Эхолокация летучих мышей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издают ультразвуковые сигналы и анализируют отражённые звуки, чтобы находить и ловить добычу в полной темноте.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кротов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использует чувствительные сенсоры на коже морды для ориентирования в темных подземных тоннелях, где зрение практически бесполезно.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органов чувств к среде обитания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особенности животных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демонстрируют высокий уровень обучения, используя новые способы добычи пищи и коммуникации с окружающими.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строят гнёзда по врождённым программам — схема строительства передается по наследству для успешного размножения.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Павлины образуют защитные круги, объединяясь для отпугивания хищников и защиты сородичей.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 приспосабливаются к новым условиям, обучаясь пользоваться инструментами и решать сложные задачи для выживания.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миграций животных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Зимовка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останавливаются в тёплых районах для отдыха и восполнения запасов энергии.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отлёт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покидают северные регионы, чтобы найти тёплые места с кормом в южных широтах.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ориентира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ориентируются по магнитному полю Земли и звёздному небу, что помогает им сохранять курс во время миграций.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возврат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местам размножения, чтобы обеспечить потомство в привычной среде обитания.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Geographic, 2020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защиты животных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чаще применяют активные методы защиты, в то время как насекомые преимущественно используют маскировку.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стратегии у животных отражают их образ жизни и среду обитания, подчеркивая разнообразие эволюционных решений.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адаптации: специализированные органы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такие как волки и тигры, имеют мощные острые клыки и сильные челюсти, которые позволяют им эффективно разрывать плоть и охотиться на добычу.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Муравьеды используют длинные, тонкие и липкие языки, которые помогают им добывать муравьёв из узких ходов и ловить насекомых даже в труднодоступных местах.
</a:t>
            </a:r>
            <a:endParaRPr lang="en-US" sz="119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оборудованы фильтрационными пластинами, очищающими воду от планктона, а пиявки применяют присоски для питания кровью, что является примером специфической пищевой адаптации.
</a:t>
            </a:r>
            <a:endParaRPr lang="en-US" sz="11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83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адаптаций при изменении среды
</a:t>
            </a:r>
            <a:endParaRPr lang="en-US" sz="2283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адаптации у лягушек к уменьшению водоёмов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Бизоны образуют большие стада, что позволяет совместными усилиями отпугивать хищников и снижать риск нападения на отдельные особи. Такое коллективное поведение повышает шансы выживания каждого члена группы.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рыб и птиц собираются в плотные косяки или стаи для защиты. Пчёлы и муравьи используют химические сигналы для взаимного оповещения об опасности, что обеспечивает эффективное реагирование группы на угрозу.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Групповое поведение и совместная защита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животное приспосабливается к климату, развивая особенности, которые максимально эффективно позволяют ему выдерживать специфические условия среды.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Фенек, пустынная лисица, отличается длинными ушами, которые служат для отдачи излишков тепла и помогают поддерживать оптимальную температуру тела в жарком климате.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покрыты сухой чешуёй, которая способствует снижению испарения влаги, что особенно важно для выживания в жарких и засушливых условиях.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животные, например белый медведь и песец, имеют густой мех и толстый слой подкожного жира, которые защищают их от сильных холодов и сохраняют тепло.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разным климатическим зонам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96025"/>
            <a:ext cx="4894200" cy="2310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ключевые адаптации животных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различные адаптации трёх видов животных, позволяющие успешно выживать в их средах обитания.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адаптаций отражает эволюционные стратегии для выживания в различных условиях.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National Geographic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Бабочка-«совка» с глазами на крыльях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бабочки 'совка' на крыльях расположены рисунки, напоминающие глаза совы. Такой узор эффективно отпугивает многих хищников, создавая иллюзию присутствия более крупного животного.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у рыб и рептилий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рыб и рептилий используют сходство с окружающими предметами или другими видами для защиты. Это обеспечивает им дополнительную безопасность в сложной среде.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Палочники и листовидные насекомые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насекомые выглядят как ветки и листья, что позволяет им сливаться с окружением. Такая мимикрия помогает избегать обнаружения хищниками и переживать опасные моменты.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Впечатляющие примеры мимикрии в 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имеют плавники и жабры, которые обеспечивают эффективное передвижение и дыхание под водой, что позволяет им занимать водные экологические ниши.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жизни в воде и на суше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приспособились к полярным условиям, используя толстый слой подкожного жира и густой мех для сохранения тепла как в воде, так и на суше.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Водоплавающие птицы, такие как утки и гуси, обладают перепончатыми лапами, что улучшает плавучесть и скорость движения в воде.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перелёты саранчи
</a:t>
            </a:r>
            <a:pPr algn="ctr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саранчи позволяют ей совершать длительные перелёты, расширяя ареал обитания и осваивая новые территории в поисках пищи и подходящих мест для размножения.
</a:t>
            </a:r>
            <a:endParaRPr lang="en-US" sz="1273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Хитиновый покров и разнообразие ротовых аппаратов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Хитиновая оболочка насекомых защищает их от повреждений и потери влаги, а разнообразные ротовые аппараты позволяют использовать широкий спектр источников пищи.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Биолюминесценция светлячков
</a:t>
            </a:r>
            <a:pPr algn="ctr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Светлячки используют светящиеся органы для привлечения партнёров ночью, обеспечивая эффективную коммуникацию и воспроизводство в тёмное время суток.
</a:t>
            </a:r>
            <a:endParaRPr lang="en-US" sz="1277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Приспособительные особенности насекомых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быстрой адаптации к антропогенному воздействию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вороны научились использовать мусорные баки для добычи пищи, что свидетельствует о высокой пластичности поведения и способности к освоению новых ресурсов.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Бродячие собаки и кошки приспособились к урбанизированной среде, обустраивая временные убежища и меняя пищевые привычки для выживания в городских условиях.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птиц изменяют маршруты миграции из-за крупных городов и искусственных преград, демонстрируя адаптивные реакции на изменения ландшафта.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адаптаций в жизни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обеспечивают выживание и успешное расселение животных в разнообразных условиях. Они отражают длительные эволюционные процессы, важные для устойчивости видов в постоянно меняющейся среде.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2026-05-08T05:19:35Z</dcterms:created>
  <dcterms:modified xsi:type="dcterms:W3CDTF">2026-05-08T05:19:35Z</dcterms:modified>
</cp:coreProperties>
</file>