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jpe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фэнтези открывает дверь в чудеса, тайны и большие приключения.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фэнтези: истории и миры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фэнтези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 — это истории, где рядом с обычной жизнью живут чудеса, магия и необычные существа. Здесь всегда интересно проверить: что случится, если невозможное вдруг станет реальностью?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Фэнтези, сказка и миф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сказку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обычно рассказывает короткую и яркую историю с понятным чудом. Фэнтези тоже любит чудеса, но чаще подробно показывает страны, правила магии и жизнь разных народов.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правила мира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фэнтези важно не только чудо, но и то, как оно работает. Поэтому читатель узнаёт мир шаг за шагом, будто сам исследует новую страну.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от мифа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говорит о богах, древних силах и происхождении мира. Фэнтези чаще следует за героями, которые путешествуют, выбирают путь и сами меняют события вокруг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фэнтези так любят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встретить драконов, замки и волшебные леса. Такие образы сразу будят воображение и обещают приключение, которое начинается уже на первой странице.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чудеса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миры дают ощущение тайны. Хочется заглянуть за гору, открыть старую карту и узнать, что скрывается за закрытой дверью башни.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тайне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историях легко переживать за героев. Когда им трудно, читатель тоже старается помочь им мысленно и радуется, если победа наконец приходит.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 помогает поверить, что смелость и дружба сильнее страха. Даже если путь трудный, у героев всегда есть шанс справиться и изменить свою судьбу.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в пути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важнее всего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фэнтези задаёт тон всей истории. Если в нём есть древний лес, высокая башня или забытое королевство, сюжет сразу становится особенным и запоминающимся.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сюжета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магии удерживают историю в порядке. Если чудо имеет границы, героям приходится думать, выбирать и искать умные решения, а не только надеяться на удачу.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мира делают его живым. Когда у народов свои привычки и занятия, читатель лучше понимает, как устроена жизнь в этой стране чудес.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понять, куда могут попасть герои и какие опасности их ждут. Даже маленькая схема создаёт ощущение настоящего путешествия.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приключений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8550" y="3049307"/>
            <a:ext cx="2801400" cy="13842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7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endParaRPr lang="en-US" sz="2800" dirty="0"/>
          </a:p>
        </p:txBody>
      </p:sp>
      <p:sp>
        <p:nvSpPr>
          <p:cNvPr id="18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часто становится первым испытанием. Он может быть уютным и светлым, а может прятать тропинки, шорохи и загадочные огоньки.
</a:t>
            </a:r>
            <a:endParaRPr lang="en-US" sz="800" dirty="0"/>
          </a:p>
        </p:txBody>
      </p:sp>
      <p:sp>
        <p:nvSpPr>
          <p:cNvPr id="19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Лес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моря придают миру чувство дальнего пути. Там герои ищут новые земли, сталкиваются с бурями и узнают, что за горизонтом есть ещё много тайн.
</a:t>
            </a:r>
            <a:endParaRPr lang="en-US" sz="800" dirty="0"/>
          </a:p>
        </p:txBody>
      </p:sp>
      <p:sp>
        <p:nvSpPr>
          <p:cNvPr id="21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Острова и море
</a:t>
            </a:r>
            <a:endParaRPr lang="en-US" sz="1100" dirty="0"/>
          </a:p>
        </p:txBody>
      </p:sp>
      <p:sp>
        <p:nvSpPr>
          <p:cNvPr id="22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обычно показывают силу и высоту. В них живут отшельники, скрываются древние крепости или лежат дороги, по которым нелегко идти.
</a:t>
            </a:r>
            <a:endParaRPr lang="en-US" sz="800" dirty="0"/>
          </a:p>
        </p:txBody>
      </p:sp>
      <p:sp>
        <p:nvSpPr>
          <p:cNvPr id="23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Горы
</a:t>
            </a:r>
            <a:endParaRPr lang="en-US" sz="1100" dirty="0"/>
          </a:p>
        </p:txBody>
      </p:sp>
      <p:sp>
        <p:nvSpPr>
          <p:cNvPr id="24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крепости связывают всё вместе. Здесь живут правители, мастера, торговцы и хранители знаний, а значит, здесь всегда кипит жизнь.
</a:t>
            </a:r>
            <a:endParaRPr lang="en-US" sz="800" dirty="0"/>
          </a:p>
        </p:txBody>
      </p:sp>
      <p:sp>
        <p:nvSpPr>
          <p:cNvPr id="25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Города и крепости
</a:t>
            </a:r>
            <a:endParaRPr lang="en-US" sz="1100" dirty="0"/>
          </a:p>
        </p:txBody>
      </p:sp>
      <p:sp>
        <p:nvSpPr>
          <p:cNvPr id="26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подземелья делают историю опаснее. В таких местах легко потеряться, зато именно там часто прячутся карты, сокровища и старые секреты.
</a:t>
            </a:r>
            <a:endParaRPr lang="en-US" sz="800" dirty="0"/>
          </a:p>
        </p:txBody>
      </p:sp>
      <p:sp>
        <p:nvSpPr>
          <p:cNvPr id="27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Пустыни и подземелья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места в истории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часто становится местом начала пути. Здесь герой узнаёт о беде, получает первое задание и впервые решается выйти за знакомые ворота.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часто связана со знаниями и загадками. Там живёт мудрец, волшебник или наблюдатель, который знает больше, чем говорит сразу.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знания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соединяет безопасные и опасные места. На ней случаются встречи, выбор и неожиданные повороты, поэтому именно путь часто делает историю захватывающей.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приключение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обычно хранит власть и важные решения. В нём живут правители, советники или защитники, а каждый зал может скрывать подсказку к большой тайне.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силы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фэнтези-мире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889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фэнтези часто напоминают нас самих, но живут рядом с чудесами. Через них легче понять правила мира и переживать за героя.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жизни
</a:t>
            </a:r>
            <a:endParaRPr lang="en-US" sz="889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мире есть разные народы, он становится похож на настоящую вселенную. У каждого сообщества свои заботы, радости и способы жить рядом с другими.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народы
</a:t>
            </a:r>
            <a:endParaRPr lang="en-US" sz="889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Орки, духи и другие народы добавляют миру разнообразие. Одни выглядят грозно, другие почти невидимы, но у каждого есть своя роль и своя история.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Гномы
</a:t>
            </a:r>
            <a:endParaRPr lang="en-US" sz="889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Гномы нередко живут среди камня, гор и мастерских. Им приписывают любовь к труду, прочным вещам и аккуратной работе.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Эльфы
</a:t>
            </a:r>
            <a:endParaRPr lang="en-US" sz="889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Эльфы обычно связаны с красотой, лесом, музыкой и древними знаниями. Они часто кажутся спокойными, внимательными и немного загадочными.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народы отличаются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замечает, как живёт народ: в лесу, под землёй, у воды или среди высоких башен. Это сразу задаёт характер мира.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своём месте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становится видно, что мир нельзя перепутать с другим. Именно особенности народов делают карту фэнтези живой и неповторимой.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мир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раскрываются отличия в отношениях и традициях. Один народ любит тишину, другой — песни, третий — долгие советы у костра.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обычаи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привычки, ремёсла и важные занятия. Кто-то выращивает редкие травы, кто-то строит лодки, а кто-то хранит каменные архивы.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образ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символы и быт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фэнтези-мире часто связаны с урожаем, луной, первым снегом или памятью о героях. Они помогают жителям чувствовать себя частью одной большой истории.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память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Приветствия, семейные легенды и любимые символы делают мир узнаваемым. Одно особое слово или знак может сразу показать, что жители гордятся своей историей.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символы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тоже рассказывает о народе: где-то любят хлеб и сыр, где-то рыбу, а где-то сладкие ягоды и горячий чай. По трапезе легко представить жизнь героев.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мира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гербы подсказывают, кто перед нами: воин, маг, моряк или житель леса. Цвета, знаки и узоры работают как тихий, но очень важный язык.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одежде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магия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фэнтези магия не появляется просто так: у неё есть понятные условия. Герой должен знать, как её вызвать, иначе чудо превращается в случайность и теряет силу в сюжете.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условия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 помогают удержать внимание: читатель следит не только за чудом, но и за тем, как герой использует его с умом и смелостью.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сюжету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правила известны, история становится честнее и интереснее. Герой может ошибаться, учиться и искать новый путь, а не ждать, что чудо решит всё за него.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игра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магию запускают слова заклинания, особые жесты или редкие предметы. Тогда читатель понимает: любое волшебство требует подготовки, а не случается по щелчку пальцев.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магия не должна быть безграничной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силы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магия требует усилий, герой ценит каждый успех. Ему приходится выбирать момент, думать заранее и беречь силы, чтобы не остаться без помощи в самый важный час.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своя цена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волшебство требует платы: времени, памяти, смелости или редкого предмета. Такая цена делает каждое решение серьёзным и показывает, что чудо не бывает совсем бесплатным.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удобно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создают напряжение. Если заклинание работает только ночью, под дождём не действует или быстро заканчивается, герой должен искать обходной путь и проявлять находчивость.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скуки, больше выбора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границ магия стала бы слишком сильной и скучной. А с правилами даже маленькое заклинание превращается в настоящее приключение с неожиданными испытаниями.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и их роль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Меч, кольцо или амулет могут хранить силу, которая помогает герою только в нужный момент. Такой предмет часто становится не просто вещью, а частью судьбы.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силы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книга или свиток сохраняют знания, которые никто не помнит. Через такие вещи мир фэнтези показывает, что прошлое может быть важнее любого клада.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мира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талисман или светящийся кристалл нередко меняют ход истории. Они могут открыть дверь, снять чары или напомнить герою, зачем он начал путь.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перемен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ключ или камень могут указывать дорогу в тайное место. Они ведут героя вперёд и превращают поиск ответа в увлекательную загадку.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подсказка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имена и звучание мира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сразу задают настроение. Если в мире есть Лес Шёпота или Башня Туманов, читатель уже ждёт тайн, опасности и необычных встреч.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названия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языке мира есть свои приветствия и старые выражения, он кажется живым. Читатель чувствует, что у этого места есть собственная история и голос.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мира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Заклинания, клятвы и надписи на карте создают ощущение древности. Даже короткая фраза может звучать как пароль в скрытую дверь, если она необычна.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тайной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 тоже многое сообщают. Звучное или редкое имя помогает запомнить персонажа и делает его частью особого мира, а не обычной улицы за окном.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 характером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его цель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живёт обычной жизнью, но его мир меняется. Он замечает проблему и понимает, что больше нельзя стоять в стороне, даже если страшно.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старт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цель: найти друга, вернуть украденное, разгадать тайну или спасти королевство. Цель задаёт направление и помогает читателю следить за каждым шагом.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цель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пути герой учится и меняется. Он узнаёт, что смелость — это не отсутствие страха, а умение идти дальше, несмотря на него.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героя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важна, каждое решение становится значимым. Герой уже не просто гуляет по миру, а стремится изменить что-то важное для себя и других.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успех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герою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угроза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героя останавливает злой колдун или опасное чудовище. Тогда борьба становится понятной и захватывающей: надо защитить слабых и не дать злу победить.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проклятие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мешает древнее проклятие или тайна прошлого. Такое препятствие нельзя решить одним сильным ударом, потому что нужно понять причину беды.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 раздор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может возникнуть и между народами. Тогда героям приходится искать мир, а не только сражаться, ведь спор легко разрушает даже самый красивый край.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страх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тихий, но важный враг — страх самого героя. Он боится ошибиться, и именно поэтому его путь становится по-настоящему смелым и интересным.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поставлено на карту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высокая цена делает историю напряжённой и заставляет героя двигаться вперёд.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истории чаще всего бывают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27025" y="132815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ведёт героя через леса, горы и старые дороги. На каждом повороте его ждут новые встречи, а мир сам подкидывает трудности и подсказки.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6650" y="107957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испытания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689200" y="448890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 фэнтези нужна не только в бою. Иногда самый храбрый шаг — признать ошибку, задать вопрос или войти в неизвестную дверь.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88825" y="424032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шаг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198656" y="3698712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дружбы проверяют, могут ли герои доверять друг другу. Вместе они быстрее находят выход, а ссора может привести прямо в ловушку.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98281" y="3450137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дружбы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708113" y="2908525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добра и зла делает историю ясной даже для младших читателей. Но победа обычно зависит не только от силы, а ещё от доброты и выбора.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707738" y="2659950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тьма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217569" y="2118338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тайны прошлого помогает узнать, почему мир стал таким. Старые письма, руины и забытые имена часто открывают правду лучше любого учителя.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17194" y="1869763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прошлого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начало своего мира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нарисуй карту с тремя местами: одно пусть будет спокойным, второе — загадочным, а третье — опасным. Так мир сразу станет похож на настоящую историю.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карту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выбери цель героя и одну преграду. Это может быть поиск друга, тайна, потерянный предмет или непростой враг на пути.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путь героя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создай одного жителя или целый народ. Подумай, где они живут, что любят, чего боятся и чем отличаются от других.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жителей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 начинается с одной яркой идеи: чудо, понятные правила и герой, которому есть к чему стремиться. Добавь карту, народ или тайну — и мир уже оживает.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мир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2026-07-25T20:15:29Z</dcterms:created>
  <dcterms:modified xsi:type="dcterms:W3CDTF">2026-07-25T20:15:29Z</dcterms:modified>
</cp:coreProperties>
</file>