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и их дикие предки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дикие звери стали нашими домашними помощниками.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дикого мира к соседству с человеком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давно люди поселились в деревнях, стали выращивать растения и хранить запасы. Рядом появились животные, которые помогали человеку: охраняли, ловили мышей, давали молоко, мясо, шерсть и яйца. Так началась дружба на века, и у многих питомцев остались дикие корни.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домашние животные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не живут сами по себе в лесу или степи. Они остаются рядом с человеком и привыкают к дому, двору, ферме или квартире.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рядом с нами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нужны еда, вода, тепло и безопасное место. Без внимательного ухода животным трудно жить, поэтому человек должен заботиться о них каждый день.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Зависят от заботы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помогают охранять дом, другие ловят мышей, дают молоко, шерсть, яйца или перевозят грузы. За это люди их берегут и ценят.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Приносят пользу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не только полезны, но и очень любимы. Они узнают голос хозяина, радуются встрече и делают жизнь человека добрее и веселее.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Становятся друзьями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и её дикий родственник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дикой охотницы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кошка произошла от дикой кошки, которая отлично ловила мелких зверьков. Поэтому у неё сохранились быстрые лапы, зоркие глаза и любовь к тихой охоте.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тело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домашней и дикой кошки похожи гибкое тело, острые уши и мягкая походка. Эти признаки помогают им бесшумно подкрадываться и внимательно следить за добычей.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осторожность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хорошо видят и слышат, особенно в сумерках и ночью. Это полезно и сейчас: даже домашняя кошка часто ведёт себя как маленький охотник.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заметно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поставить рядом домашнюю кошку и её дикую родственницу, можно увидеть, что природа будто оставила им общий «кошачий» набор умений.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кошки стали жить возле людей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охотники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приходили туда, где было много мышей. Они ловили вредителей и помогали защищать пищу, а люди замечали их пользу.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зерна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начали хранить зерно и крупы в домах и амбарах. Там быстро появлялись мыши, которые портили еду и делали запасы меньше.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помощь кошек кормили и не прогоняли. Так они постепенно привыкли к людям и стали домашними питомцами.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— друг человека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86775" y="1704225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произошла от волка. Давно люди заметили, что рядом с ними можно жить вместе, если животное не боится человека и умеет быть полезным.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86775" y="1454826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от волка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6775" y="4083350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быстро учится, привязывается к человеку и любит быть рядом. Недаром её называют самым верным другом человека.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6775" y="3833951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спутник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86775" y="3290309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собак очень чуткий нос, быстрые движения и умение жить в группе. Эти качества достались им от диких предков и помогают до сих пор.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86775" y="3040910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чувства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686775" y="2497267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ранние собаки охраняли жилища, предупреждали об опасности и помогали искать добычу. Их старались держать рядом, потому что от них была большая польза.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86775" y="2247868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помощники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собаки стали разными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090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охраны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5090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Одних собак люди выводили, чтобы они сторожили дом и двор. Такие собаки внимательны, смелы и быстро замечают чужого.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разные внешне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собаки бывают маленькие и большие, пушистые и гладкошерстные, спокойные и очень подвижные. Но все они остаются собаками.
</a:t>
            </a:r>
            <a:endParaRPr lang="en-US" sz="800" dirty="0"/>
          </a:p>
        </p:txBody>
      </p:sp>
      <p:sp>
        <p:nvSpPr>
          <p:cNvPr id="13" name="Text 6"/>
          <p:cNvSpPr txBox="1"/>
          <p:nvPr/>
        </p:nvSpPr>
        <p:spPr>
          <a:xfrm>
            <a:off x="3489933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поиска следа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489933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породы умеют искать по запаху. Их выбирали за острый нюх и терпение, ведь такая работа требует внимания и усидчивости.
</a:t>
            </a:r>
            <a:endParaRPr lang="en-US" sz="800" dirty="0"/>
          </a:p>
        </p:txBody>
      </p:sp>
      <p:sp>
        <p:nvSpPr>
          <p:cNvPr id="15" name="Text 8"/>
          <p:cNvSpPr txBox="1"/>
          <p:nvPr/>
        </p:nvSpPr>
        <p:spPr>
          <a:xfrm>
            <a:off x="2120417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в стаде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120417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собаки помогали пасти овец и не давать стаду разбегаться. Они должны были быть ловкими, умными и хорошо слушать человека.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и её древний предок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корова произошла от тура, большого дикого быка. Тур жил в природе, был сильным и мог защитить себя от врагов.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Предок — тур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 уже вымер, но учёные знают о нём по древним рисункам, костям и другим находкам. Это помогает восстановить его облик.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Исчезнувшее животное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корову и восстановленный образ тура, легко увидеть родство. Природа как будто оставила одну семейную линию.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коровы сохранились сила, спокойствие и привычка долго жевать траву. Эти черты напоминают о её далёком диком прошлом.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образ жизни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3662" y="1779938"/>
            <a:ext cx="493523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45741"/>
            <a:ext cx="658031" cy="5264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45741"/>
            <a:ext cx="658031" cy="52642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корова помогала людям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давала молоко, из которого люди делали полезные продукты. Для многих семей это был важный и питательный продукт каждый день.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коровы получали мясо, которое помогало людям иметь запас еды. В деревне это было особенно важно в холодное время года.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кожи делали прочные вещи и предметы для хозяйства. Такой материал ценили, потому что он был крепким и полезным.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поле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местах корова помогала человеку работать на земле. Она была сильной и выносливой, поэтому её очень берегли.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Овца и её дикий родственник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диких баранов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Овца произошла от диких баранов, которые жили в горах и степях. У них были крепкие ноги и привычка держаться вместе.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Ценная шерсть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домашней овцы особенно ценили густую шерсть. Из неё можно было делать тёплые вещи, которые очень выручали людей в холод.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нрав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обычно ведут себя мирно и любят жить стадом. Когда рядом есть другие овцы, им спокойнее и безопаснее.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предком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поставить рядом домашнюю овцу и дикого барана, можно заметить разницу в рогах, шерсти и внешнем виде. Но родство всё равно видно.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нужны овцы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овцы люди стригут и превращают в тёплые вещи: свитера, варежки и одеяла. Она помогает сохранять тепло в холодную погоду и очень ценится в деревнях и на фермах.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шерсть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чувствуют себя спокойнее рядом друг с другом и держатся вместе. Поэтому пастуху или фермеру нужно внимательно следить за стадом, чтобы животные не потерялись и были в безопасности.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стадом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дают людям мясо и помогают вести хозяйство. В прошлые времена их стада были важной частью жизни семьи, потому что животные приносили сразу несколько полезных продуктов.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и хозяйство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овечьего молока делают сыр и другие продукты. Оно питательное, поэтому овец разводят не только ради шерсти, но и ради вкусной пищи, которая появляется благодаря заботе человека.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молоко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и дикая лошадь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лошадь связана с дикими лошадями, которые когда-то жили в степях. От них она унаследовала крепкое тело, сильные ноги и умение долго двигаться без усталости.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корни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умеет быстро бежать и переносить большие нагрузки. Эти качества были нужны её диким предкам, чтобы спасаться от опасности, а потом очень пригодились человеку.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Быстрота и сила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отличаются терпением и выносливостью. Именно поэтому люди так ценили их в работе и путешествиях: сильное животное могло идти долго и спокойно, не теряя сил.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Выносливый помощник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домашнюю и дикую лошадь, можно заметить общие черты: форму тела, длинную шею и гриву. Но у домашних лошадей окраска и размеры стали намного разнообразнее.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внешность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лошади помогали людям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долгое время были настоящим транспортом. Они возили людей, почту и тяжёлые грузы там, где не было машин, и помогали быстро добираться до дальних мест.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Перевозка людей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лошади участвуют в спорте, прогулках и экскурсиях. Они по-прежнему помогают людям, а ещё радуют их красотой, грацией и добрым характером.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тоже нужны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дороге лошадь была надёжным помощником: она терпеливо шла по длинному пути и слушалась человека. За это её ценили как сильное, спокойное и умное животное.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спутник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некоторых фермах лошади пахали землю и тянули телеги. Благодаря своей силе они облегчали труд людей и делали работу в хозяйстве намного быстрее и удобнее.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поле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Курица и её дикий родственник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Азиатский предок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курица произошла от банкивской джунглевой курицы, которая живёт в Азии. У неё сохранились осторожность, быстрые ноги и привычка искать корм прямо на земле.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дворе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Курица хорошо чувствует себя во дворе, где может ходить, клевать зерно и искать червячков. Даже рядом с человеком она остаётся подвижной и очень внимательной.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и пух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Куры также дают мясо, а некоторые породы — мягкий пух. Поэтому эти птицы стали очень полезными для человека и заняли важное место в домашнем хозяйстве.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для людей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 разводят прежде всего ради яиц. Это один из самых привычных продуктов на столе, и он появляется благодаря тому, что люди заботятся о птицах каждый день.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узнают о предках животных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находят древние кости животных и сравнивают их с костями современных пород. Так можно понять, как выглядели предки и чем они отличались от домашних животных.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на кости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старинных рисунках, фигурках и росписях иногда изображали животных, которые жили рядом с людьми много веков назад. Эти изображения помогают узнать, как их уважали и использовали.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 рисунки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важную информацию о родстве. Если сравнить ДНК древних и современных животных, можно узнать, кто кому был предком и как происходило одомашнивание.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Читают ДНК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кости, рисунки и ДНК складываются вместе, получается рассказ о прошлом. Так учёные узнают, какие дикие виды исчезли, а какие стали домашними помощниками человека.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 историю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у домашних животных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Спокойнее характер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обычно меньше боятся человека и ведут себя спокойнее, чем их дикие предки. Это помогло им жить рядом с людьми и не пугаться каждый день.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внешние признаки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домашних животных появились разные размеры, окрасы и формы ушей или хвостов. Люди выбирали тех, кто лучше подходил для жизни рядом и для нужной работы.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привычки остались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домашний питомец не забыл всё, что досталось ему от предков. У него остаются инстинкты, любовь к стае или семье и умение защищаться, если нужно.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 человеком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привыкли к корму, теплу и защите, которые даёт человек. Но им всё равно нужны забота и уважение, потому что они не игрушки, а живые существа.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дикое животное становится домашним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постепенно меняется жизнь животного рядом с человеком и как через многие поколения появляются домашние породы.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86" y="2687716"/>
            <a:ext cx="255920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706673"/>
            <a:ext cx="341226" cy="30331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06673"/>
            <a:ext cx="341226" cy="303312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заботиться о домашних животных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питомца должна быть чистая вода каждый день. Без неё животное быстро слабеет, а его организм не может нормально работать и оставаться здоровым.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нужно выбирать по виду животного и его возрасту. Рыбке, хомяку и попугаю подходят совсем разные продукты, поэтому ошибка в еде может навредить.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игра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Домашним животным важно двигаться, гулять и играть. Это помогает им оставаться сильными, не скучать и чувствовать себя бодро, даже если они живут дома.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ветеринара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питомец заболел или стал вялым, его нужно показать ветеринару. Врач поможет вовремя заметить проблему и подскажет, как вернуть животному хорошее самочувствие.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помнить о диких предках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 в каждом питомце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смотрим на кошку, собаку или курицу, мы видим не только домашнее животное, но и длинную семейную историю. В их повадках живут черты диких предков. Это помогает лучше понимать, почему питомец иногда ведёт себя неожиданно.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уважения к животным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происхождения животных напоминает: они не игрушки и не украшение комнаты. У каждого есть свои нужды, характер и память о жизни рядом с природой. Поэтому к ним нужно относиться бережно и терпеливо.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одомашнивания учит нас замечать связь между человеком и миром природы. Если мы уважаем домашних животных, то легче понимаем, почему важно защищать и диких животных, и их места обитания.
</a:t>
            </a:r>
            <a:endParaRPr lang="en-US" sz="99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— рядом, но с памятью о дикой жизни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стали помощниками человека благодаря одомашниванию, но в каждом из них всё ещё живут черты предков. Кошка, собака, корова, овца, лошадь и курица рассказывают общую историю дружбы с людьми.
</a:t>
            </a:r>
            <a:endParaRPr lang="en-US" sz="13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2026-05-25T16:43:26Z</dcterms:created>
  <dcterms:modified xsi:type="dcterms:W3CDTF">2026-05-25T16:43:26Z</dcterms:modified>
</cp:coreProperties>
</file>