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0494" y="0"/>
            <a:ext cx="3522761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Национально-освободительное движение в странах Востока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народы Азии и Северной Африки добивались свободы и независимости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Восток стал центром антиколониальной борьбы
</a:t>
            </a:r>
            <a:endParaRPr lang="en-US" sz="2956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многие территории Востока были подчинены европейским державам. Колонии снабжали метрополии сырьём и товарами, но сами почти не имели прав. Городская интеллигенция и новые идеи свободы усилили стремление к самостоятельности.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подъёма национальных движений
</a:t>
            </a:r>
            <a:endParaRPr lang="en-US" sz="247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955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выгода метрополий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955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использовались как источник дешёвого сырья, сельскохозяйственной продукции и рабочей силы. Прибыль получали метрополии, а местное население оставалось в бедности и зависело от чужой экономики.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40363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бесправие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140363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зависимых территорий почти не участвовали в управлении страной. Важные решения принимались колониальной администрацией, а местные законы и права часто ограничивались в пользу иностранной власти.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81400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культуру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81400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Колонизаторы нередко навязывали свои язык, школы и правила жизни. Это ослабляло традиции, но одновременно вызывало сопротивление и желание сохранить собственную культуру и национальную самобытность.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87238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национального самосознания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5487238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школы, реформы и политические кружки помогали людям понимать общие интересы. Всё больше образованных представителей общества начинали говорить о правах народа и будущем своей страны.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160437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самоопределения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7160437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усилились надежды на свободу. Заявления о праве народов самим решать свою судьбу стали важным моральным аргументом для антиколониальных движений по всему Востоку.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741828"/>
            <a:ext cx="4225529" cy="18331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колониальные владения и зависимые территории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империи по-разному подчиняли восточные территории, но цель оставалась общей — контроль над ресурсами и населением.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служили источником богатства для метрополий, а зависимость чаще всего сопровождалась жёстким контролем над экономикой и правами местного населения.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 колониальных империях XIX–XX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крупнейшее национально-освободительное движение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национальный конгресс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Созданный в 1885 году Индийский национальный конгресс стал главной политической силой, которая защищала интересы индийцев. Через него всё больше людей учились действовать сообща и требовать перемен мирными и организованными способами.
</a:t>
            </a:r>
            <a:endParaRPr lang="en-US" sz="978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Ганди и ненасилие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Махатма Ганди сделал ненасилие и гражданское неповиновение символами борьбы. Он призывал отказываться от британских товаров, не подчиняться несправедливым законам и показывать силу народа без оружия.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в Амритсаре, во время «Соляного похода» и кампании «Уйдите из Индии» в борьбу включились миллионы людей. Забастовки, шествия и бойкоты превратили индийское движение в одно из самых больших в мире.
</a:t>
            </a:r>
            <a:endParaRPr lang="en-US" sz="9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Индии к независимости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политическое движение, массовые кампании и послевоенные перемены привели к распаду Британской Индии.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революция и борьба за суверенитет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Синьхайская революция 1911 года положила конец многовековой монархии Цин. Китай получил шанс на обновление, но сразу столкнулся с политической нестабильностью и борьбой за власть.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Свержение династии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республики власть оказалась у разных военных группировок, а иностранное влияние не исчезло. Это ослабляло страну и мешало создать сильное единое правительство.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Раздробленная страна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1937 по 1945 год главным стало сопротивление Японии. После долгой борьбы в 1949 году была провозглашена Китайская Народная Республика, завершившая новый этап истории страны.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 новое государство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1920-е годы усилилось противостояние между Гоминьданом и Коммунистической партией Китая. Борьба за власть сопровождалась политической нестабильностью и длительными столкновениями.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борьбы Китая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один короткий переворот, а длительный путь страны через революцию, войны и политическое переустройство.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были внутренние и внешние конфликты, тем дольше шёл путь Китая к устойчивой государственности.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Китая: 1911–1949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Индонезия: антиколониальная борьба в Юго-Восточной Азии
</a:t>
            </a:r>
            <a:endParaRPr lang="en-US" sz="2455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86775" y="1790543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1920–1940-х годах на островах Индонезии усилились выступления против колониального господства. Всё больше людей поддерживали идею объединения страны и защиты собственных интересов.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86775" y="1454831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движения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6775" y="3900850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 августа 1945 года была провозглашена независимость Индонезии. Затем началось вооружённое противостояние с Нидерландами, которое завершилось международным признанием суверенитета страны.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6775" y="3565138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и борьба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86775" y="2845697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Сукарно стал главным лидером национального движения. Он умел объединять разные политические силы и убеждал людей, что только единство поможет стране стать свободной.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86775" y="2509985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Сукарно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и Индокитай: война за освобождение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 — Вьетминь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 Ши Мин создал Вьетминь — организацию, которая объединила силы сопротивления японской оккупации и французскому колониальному господству.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 — Демократическая Республика Вьетнам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войны была провозглашена Демократическая Республика Вьетнам. Это стало важным шагом к самостоятельности страны.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1946–1954 — Долгая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попыталась вернуть контроль над Индокитаем, и началась тяжёлая война. Вьетнамцам пришлось защищать независимость с оружием в руках.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1954 — Дьенбьенфу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 Дьенбьенфу стала решающей. Она показала, что колониальная власть не смогла удержать Вьетнам силой.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611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1781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845741"/>
            <a:ext cx="658031" cy="5264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816495"/>
            <a:ext cx="658031" cy="58491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779938"/>
            <a:ext cx="658030" cy="65803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Восток: освобождение от влияния империй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самостоятельности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Османской империи в регионе усилились партии и движения, которые требовали собственных правительств, отмены внешнего контроля и признания права народов самим решать свою судьбу.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политические силы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Египте, Сирии, Ираке и Палестине заметную роль играли национальные партии, армейские круги и городская интеллигенция, которые умели превращать недовольство в организованное действие.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борьбу активно включались студенты, молодые горожане и образованные слои населения. Они распространяли идеи независимости, проводили митинги и помогали формировать общественное мнение.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ресурсами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главных вопросов был доступ к природным богатствам и стратегическим объектам, прежде всего к нефти и Суэцкому каналу, которые имели огромное значение для иностранных держав.
</a:t>
            </a:r>
            <a:endParaRPr lang="en-US" sz="1259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иностранных сил
</a:t>
            </a:r>
            <a:pPr algn="ctr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главной целью стало прекращение военного и политического присутствия метрополий. Без этого местные лидеры не могли создать устойчивые государственные институты и проводить собственную политику.
</a:t>
            </a:r>
            <a:endParaRPr lang="en-US" sz="11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борьбы в странах Востока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одни и те же цели достигались разными способами: от массовых акций до вооружённого сопротивления. Выбор зависел от силы колониальной власти и обстановки внутри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и военные формы борьбы часто сочетались; чем жёстче был контроль метрополии, тем чаще движение переходило к вооружённым методам.
</a:t>
            </a:r>
            <a:endParaRPr lang="en-US" sz="128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истории и обобщению примеров Индии, Вьетнама, Алжира и стран Ближнего Востока.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4995" y="1453800"/>
            <a:ext cx="3273761" cy="3069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национального освобождения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110050" y="152315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Ганди и ненасилие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110050" y="171272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Махатма Ганди сделал ненасильственное сопротивление понятным и массовым. Его идеи помогли вовлечь в движение простых людей, которые раньше не участвовали в политике.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4110050" y="4022200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Ататюрк и модернизация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110050" y="4211775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Мустафа Кемаль Ататюрк показал, что национальное освобождение может сопровождаться глубокими преобразованиями. Его пример стал важен для стран, стремившихся к обновлению общества.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4110050" y="3397438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 Ши Мин и освобождение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10050" y="3587012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 Ши Мин стал символом вьетнамского движения за независимость. Он сочетал политическую программу с борьбой против оккупации, что усиливало доверие к нему.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4110050" y="2772675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Сукарно и единство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110050" y="2962250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Сукарно сумел объединить разные группы индонезийского общества вокруг идеи независимости. Для него особенно важными были единство страны и отказ от внешнего диктата.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4110050" y="2147913"/>
            <a:ext cx="46038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 и государство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110050" y="2337487"/>
            <a:ext cx="46038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Джавахарлал Неру связывал борьбу за свободу с созданием современного государства, где важны образование, закон и развитие экономики, а не только победа над колонизаторами.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485" y="1599680"/>
            <a:ext cx="4118363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путей к независимости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Востока добивались свободы неодинаково: где-то через переговоры, где-то через войну, а где-то через долгий политический конфликт.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независимости зависел от силы колониальной власти, единства движения и международной обстановки. Быстрее всего успех приходил там, где совпадали массовая поддержка и ослабление метрополии.
</a:t>
            </a:r>
            <a:endParaRPr lang="en-US" sz="1384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истории; обобщение ключевых этапов национально-освободительной борьбы в Азии и Северной Африке.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молодёжи, рабочих и женщин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и молодые горожане нередко становились самой энергичной частью движения. Они организовывали собрания, распространяли листовки и быстро включались в протесты в городах и университетах.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и молодёжь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использовали забастовки и бойкоты, чтобы показать силу организованного протеста. Их участие особенно усиливало давление на колониальные власти в крупных промышленных центрах.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 забастовки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собирали средства, передавали сообщения, участвовали в митингах и помогали подполью. Их вклад расширял движение и показывал, что борьба касается всего общества.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 движении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поддерживали движение через отказ сотрудничать с колониальной администрацией, участие в демонстрациях и помощь подпольным организациям. Это делало борьбу по-настоящему всенародной.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 массовость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колония превращалась в независимое государство
</a:t>
            </a:r>
            <a:endParaRPr lang="en-US" sz="2376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многих стран Востока от колониального контроля к созданию собственных институтов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независимость приходила в разные годы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сроки борьбы влияли не только протесты, но и внешняя обстановка: войны ослабляли метрополии, а внутри колоний успех зависел от согласия разных сил.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была колониальная администрация, тем дольше тянулась борьба. Наиболее быстрый успех возможен при единстве движения и ослаблении метрополии после войны.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обобщённым историческим примерам стран Азии и Северной Африки.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антиколониальной борьбы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955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955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XX века многие страны Востока получили собственные правительства и право самостоятельно распоряжаться ресурсами, что стало важным шагом к политической независимости.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40363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границы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140363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часто унаследовали границы, проведённые колонизаторами без учёта народов и религий. Это создавало споры и мешало спокойному развитию.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81400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81400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сохранялись бедность, неграмотность и зависимость от внешней торговли. Молодым государствам приходилось срочно укреплять хозяйство и систему управления.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87238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армии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5487238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началось формирование национальной армии и органов власти. Без этого было трудно защитить независимость и поддерживать порядок внутри страны.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160437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7160437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 главных задач стало расширение школ, подготовка специалистов и развитие промышленности. Это помогало новым государствам стать более самостоятельными и устойчивыми.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движения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Национально-освободительная борьба изменила политическую карту Азии и Северной Африки. Вместо колоний и зависимых территорий появились десятки самостоятельных государств.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карта региона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этих движений показала, что массовое единство, настойчивость и организация могут изменить судьбу страны. Именно поэтому их опыт изучают и сегодня.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мира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народов Востока укрепила принцип самоопределения. Он стал важной частью международной политики XX века и вошёл в язык дипломатии и права.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самоопределения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Национально-освободительная борьба: путь к свободе
</a:t>
            </a:r>
            <a:endParaRPr lang="en-US" sz="264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Национально-освободительное движение в странах Востока стало долгим и сложным путём от колониальной зависимости к независимости. Оно изменило границы, лидеров и саму историю XX века.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2026-06-01T04:31:21Z</dcterms:created>
  <dcterms:modified xsi:type="dcterms:W3CDTF">2026-06-01T04:31:21Z</dcterms:modified>
</cp:coreProperties>
</file>